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39D067-BDFE-4986-AAA0-DC7F0163373B}" v="7" dt="2023-10-29T14:59:06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46"/>
  </p:normalViewPr>
  <p:slideViewPr>
    <p:cSldViewPr snapToGrid="0" snapToObjects="1">
      <p:cViewPr varScale="1">
        <p:scale>
          <a:sx n="73" d="100"/>
          <a:sy n="73" d="100"/>
        </p:scale>
        <p:origin x="380" y="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Poulton" userId="109bb160-6367-473b-a6b7-0cdd43ba5682" providerId="ADAL" clId="{D339D067-BDFE-4986-AAA0-DC7F0163373B}"/>
    <pc:docChg chg="undo redo custSel addSld modSld">
      <pc:chgData name="Rachel Poulton" userId="109bb160-6367-473b-a6b7-0cdd43ba5682" providerId="ADAL" clId="{D339D067-BDFE-4986-AAA0-DC7F0163373B}" dt="2023-10-29T14:59:52.909" v="1013" actId="20577"/>
      <pc:docMkLst>
        <pc:docMk/>
      </pc:docMkLst>
      <pc:sldChg chg="delSp modSp mod">
        <pc:chgData name="Rachel Poulton" userId="109bb160-6367-473b-a6b7-0cdd43ba5682" providerId="ADAL" clId="{D339D067-BDFE-4986-AAA0-DC7F0163373B}" dt="2023-10-29T14:59:52.909" v="1013" actId="20577"/>
        <pc:sldMkLst>
          <pc:docMk/>
          <pc:sldMk cId="4259089785" sldId="256"/>
        </pc:sldMkLst>
        <pc:spChg chg="mod">
          <ac:chgData name="Rachel Poulton" userId="109bb160-6367-473b-a6b7-0cdd43ba5682" providerId="ADAL" clId="{D339D067-BDFE-4986-AAA0-DC7F0163373B}" dt="2023-10-29T14:59:52.909" v="1013" actId="20577"/>
          <ac:spMkLst>
            <pc:docMk/>
            <pc:sldMk cId="4259089785" sldId="256"/>
            <ac:spMk id="4" creationId="{C98E2F49-8C37-BD45-BA0B-269CBDBB4EE6}"/>
          </ac:spMkLst>
        </pc:spChg>
        <pc:spChg chg="mod">
          <ac:chgData name="Rachel Poulton" userId="109bb160-6367-473b-a6b7-0cdd43ba5682" providerId="ADAL" clId="{D339D067-BDFE-4986-AAA0-DC7F0163373B}" dt="2023-10-29T14:51:55.595" v="823" actId="20577"/>
          <ac:spMkLst>
            <pc:docMk/>
            <pc:sldMk cId="4259089785" sldId="256"/>
            <ac:spMk id="6" creationId="{980FA15C-8D05-6A47-8F8D-BA62B6C2C2CC}"/>
          </ac:spMkLst>
        </pc:spChg>
        <pc:spChg chg="mod">
          <ac:chgData name="Rachel Poulton" userId="109bb160-6367-473b-a6b7-0cdd43ba5682" providerId="ADAL" clId="{D339D067-BDFE-4986-AAA0-DC7F0163373B}" dt="2023-10-29T14:41:37.918" v="103" actId="20577"/>
          <ac:spMkLst>
            <pc:docMk/>
            <pc:sldMk cId="4259089785" sldId="256"/>
            <ac:spMk id="7" creationId="{11DAB1CF-2FFB-7542-A525-F1ACF0D0DD61}"/>
          </ac:spMkLst>
        </pc:spChg>
        <pc:spChg chg="mod">
          <ac:chgData name="Rachel Poulton" userId="109bb160-6367-473b-a6b7-0cdd43ba5682" providerId="ADAL" clId="{D339D067-BDFE-4986-AAA0-DC7F0163373B}" dt="2023-10-29T14:59:16.237" v="995" actId="14100"/>
          <ac:spMkLst>
            <pc:docMk/>
            <pc:sldMk cId="4259089785" sldId="256"/>
            <ac:spMk id="12" creationId="{D9900BAE-4C1B-1345-AD22-5EACDF6531A3}"/>
          </ac:spMkLst>
        </pc:spChg>
        <pc:spChg chg="mod">
          <ac:chgData name="Rachel Poulton" userId="109bb160-6367-473b-a6b7-0cdd43ba5682" providerId="ADAL" clId="{D339D067-BDFE-4986-AAA0-DC7F0163373B}" dt="2023-10-29T14:55:22.379" v="849" actId="21"/>
          <ac:spMkLst>
            <pc:docMk/>
            <pc:sldMk cId="4259089785" sldId="256"/>
            <ac:spMk id="13" creationId="{A6D84A4E-2D76-1A40-9E66-23B591E779B3}"/>
          </ac:spMkLst>
        </pc:spChg>
        <pc:graphicFrameChg chg="mod modGraphic">
          <ac:chgData name="Rachel Poulton" userId="109bb160-6367-473b-a6b7-0cdd43ba5682" providerId="ADAL" clId="{D339D067-BDFE-4986-AAA0-DC7F0163373B}" dt="2023-10-29T14:50:31.671" v="773" actId="20577"/>
          <ac:graphicFrameMkLst>
            <pc:docMk/>
            <pc:sldMk cId="4259089785" sldId="256"/>
            <ac:graphicFrameMk id="5" creationId="{1794D4DB-0AAB-F34F-9B6C-39742B03744A}"/>
          </ac:graphicFrameMkLst>
        </pc:graphicFrameChg>
        <pc:picChg chg="del">
          <ac:chgData name="Rachel Poulton" userId="109bb160-6367-473b-a6b7-0cdd43ba5682" providerId="ADAL" clId="{D339D067-BDFE-4986-AAA0-DC7F0163373B}" dt="2023-10-29T14:45:55.479" v="388" actId="478"/>
          <ac:picMkLst>
            <pc:docMk/>
            <pc:sldMk cId="4259089785" sldId="256"/>
            <ac:picMk id="15" creationId="{62BB8AB6-2192-964B-B9BD-407977754FDF}"/>
          </ac:picMkLst>
        </pc:picChg>
      </pc:sldChg>
      <pc:sldChg chg="addSp new">
        <pc:chgData name="Rachel Poulton" userId="109bb160-6367-473b-a6b7-0cdd43ba5682" providerId="ADAL" clId="{D339D067-BDFE-4986-AAA0-DC7F0163373B}" dt="2023-10-29T14:56:53.853" v="851"/>
        <pc:sldMkLst>
          <pc:docMk/>
          <pc:sldMk cId="964599250" sldId="257"/>
        </pc:sldMkLst>
        <pc:picChg chg="add">
          <ac:chgData name="Rachel Poulton" userId="109bb160-6367-473b-a6b7-0cdd43ba5682" providerId="ADAL" clId="{D339D067-BDFE-4986-AAA0-DC7F0163373B}" dt="2023-10-29T14:56:53.853" v="851"/>
          <ac:picMkLst>
            <pc:docMk/>
            <pc:sldMk cId="964599250" sldId="257"/>
            <ac:picMk id="1026" creationId="{85C00464-BF6C-01B5-4FC1-FA206331CB7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2827E-3DD7-9D42-8C8F-D9F2436BE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29E23B-8ECE-1248-8662-DC92445CD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E89B1-67B8-4C41-85A8-C9415C8C6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A8BA9-003B-5E4C-ACD2-35A819EAD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A5AEA-DEA2-804A-AC28-98711981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4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E3D16-5CAC-0C43-ADDA-D027DC650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45DC35-6563-0D49-AEAA-8CC95D16E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AEFC3-39C6-0C40-8DBC-866E515B4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C95A1-5158-F348-8D8F-ED58B5AFD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42292-2A0F-344F-A921-32E8CB37A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3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A772D2-FEFE-CA49-ABBC-CE81ACB7E6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16BC9B-49F8-1B44-B094-C25CAE6F7E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638A-F10E-604F-8DA2-F69F936F5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0DFE0-8BC8-3F4D-A714-E969142CB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94A5F-49FE-274E-A000-ED5AEC330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3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0AED5-C731-1543-86B3-3E9B4920A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7B2A4-DED7-6747-A867-7804474B3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BEB50-E86B-8747-BACE-8942F8149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4DE52-88B7-3F49-B236-997D71053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88C45-236F-7648-AE9F-B7372FE83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6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DBA2E-F648-124F-A1B6-80BE021FA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84064F-AF34-1943-B0D4-DDB9FCC12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C7EF2-483F-0B44-985E-CCD7A749C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A50A7-8D0C-F045-8655-3FC42980B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1BD79-F1DC-9B4C-8736-A346686E1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9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A325A-11EE-7D46-8483-2E8B61FC6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7FB97-F0CC-9D43-8BF2-836D72E33C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232F1-8982-774C-B455-E86373DAC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C8AB3B-5BEF-0349-A7E8-960F334CF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3ECBF-9E66-1444-8CEF-4F8DA284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2638B-8B06-9946-A373-2DC04048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92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A4ABB-4E4E-A84F-A41E-71AA59F26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4A3F9-4400-1144-9310-68027BAB1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03310-9ECA-CE42-AC3D-55FE7CBE9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334BC5-2724-E644-B014-FC8938A0E8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03B9FC-83BF-E64B-88F3-B679FF10CE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D57AE1-E801-8946-B215-627EA18E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72640E-52DA-2649-9F93-48C2D032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605AE1-509A-2049-A389-E2DC8C35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80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AA97B-05D4-DC47-8DE0-BEC89CA6B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7AC7EF-D361-354E-8B76-6AAD1131E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D85DF5-B3C5-3D4A-885D-D0BDBB6AA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8FE093-00A5-734E-BDC1-84835BC37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3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51F060-7F19-B447-9039-73F34720E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1BC277-8FE2-1148-A500-66F51D43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EDD3A-7EE7-C44E-A8F7-B6D99F580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4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D350-F475-3C4B-9DB5-E981912BA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977DC-B6E6-3C43-8852-AF261D7E3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701CD-45A8-1544-9BFB-F865DDB77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AEABFE-8F02-EF4B-B232-031396FD6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48BE42-B2F2-3E43-BB95-98210C6B7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E0857E-ECBC-4844-9188-FAA215625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6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804FD-BC6C-D048-9975-6FD4A8E6C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E9CDC0-2B86-7840-BF66-F1E7C89B3D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F2A371-7215-7D41-877C-6D89AB7F7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9578B1-D4B9-D64F-BB01-7993FBE47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82AE6-533E-4040-8EA8-76AA35130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1C8833-59BB-4E48-AF7A-307511F61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2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91F414-5EEC-CA40-BA14-3D20BCD7D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C10A57-2A63-624A-9EDA-78A461609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315EE-D9F6-3542-BE10-DA0BF7F30B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03514-C3A3-FE48-8A04-A8B0ADB9E45C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7C4E1-DBCF-E747-8C20-E0FC23D69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9F1EC-5CD3-D547-8D55-1CE406DCD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44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education/subjects/zqtnvc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8E2F49-8C37-BD45-BA0B-269CBDBB4EE6}"/>
              </a:ext>
            </a:extLst>
          </p:cNvPr>
          <p:cNvSpPr/>
          <p:nvPr/>
        </p:nvSpPr>
        <p:spPr>
          <a:xfrm>
            <a:off x="291352" y="149279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Acorn Class PSHE </a:t>
            </a:r>
            <a:r>
              <a:rPr lang="en-US" sz="1200" b="1" dirty="0">
                <a:solidFill>
                  <a:srgbClr val="FF0000"/>
                </a:solidFill>
              </a:rPr>
              <a:t>Knowledge </a:t>
            </a:r>
            <a:r>
              <a:rPr lang="en-US" sz="1200" b="1" dirty="0" err="1">
                <a:solidFill>
                  <a:srgbClr val="FF0000"/>
                </a:solidFill>
              </a:rPr>
              <a:t>Organiser</a:t>
            </a:r>
            <a:br>
              <a:rPr lang="en-US" sz="1200" b="1" dirty="0">
                <a:solidFill>
                  <a:srgbClr val="FF0000"/>
                </a:solidFill>
              </a:rPr>
            </a:br>
            <a:r>
              <a:rPr lang="en-US" dirty="0"/>
              <a:t>Autumn Term 2 </a:t>
            </a:r>
            <a:r>
              <a:rPr lang="en-GB" dirty="0"/>
              <a:t>– Keeping safe, managing behaviour and risk Bullying – see it, say it, stop it</a:t>
            </a:r>
            <a:endParaRPr lang="en-US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1794D4DB-0AAB-F34F-9B6C-39742B0374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662877"/>
              </p:ext>
            </p:extLst>
          </p:nvPr>
        </p:nvGraphicFramePr>
        <p:xfrm>
          <a:off x="140518" y="1014754"/>
          <a:ext cx="7239227" cy="3083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516">
                  <a:extLst>
                    <a:ext uri="{9D8B030D-6E8A-4147-A177-3AD203B41FA5}">
                      <a16:colId xmlns:a16="http://schemas.microsoft.com/office/drawing/2014/main" val="2495739436"/>
                    </a:ext>
                  </a:extLst>
                </a:gridCol>
                <a:gridCol w="5086711">
                  <a:extLst>
                    <a:ext uri="{9D8B030D-6E8A-4147-A177-3AD203B41FA5}">
                      <a16:colId xmlns:a16="http://schemas.microsoft.com/office/drawing/2014/main" val="173875742"/>
                    </a:ext>
                  </a:extLst>
                </a:gridCol>
              </a:tblGrid>
              <a:tr h="305741"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Vocabulary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68158"/>
                  </a:ext>
                </a:extLst>
              </a:tr>
              <a:tr h="299299">
                <a:tc>
                  <a:txBody>
                    <a:bodyPr/>
                    <a:lstStyle/>
                    <a:p>
                      <a:r>
                        <a:rPr lang="en-GB" sz="1400" dirty="0"/>
                        <a:t>friend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Someone that is special to you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545821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r>
                        <a:rPr lang="en-GB" sz="1400" dirty="0"/>
                        <a:t>bystander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Someone who watches something happening and doesn’t do anything about 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949583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r>
                        <a:rPr lang="en-GB" sz="1400" dirty="0"/>
                        <a:t>excluded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Being left 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134120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r>
                        <a:rPr lang="en-GB" sz="1400" dirty="0"/>
                        <a:t>argument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When people disagree with each 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659107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r>
                        <a:rPr lang="en-GB" sz="1400" dirty="0"/>
                        <a:t>falling 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When a friendship goes wrong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228230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r>
                        <a:rPr lang="en-GB" sz="1400" dirty="0"/>
                        <a:t>bullying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Repeated behaviour that intends to hurt someone emotionally or physically – it could be bullying based on someone’s race, religion, gender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443143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r>
                        <a:rPr lang="en-GB" sz="1400" dirty="0"/>
                        <a:t>bully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Someone who repeatedly hurts someone emotionally or physically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063545"/>
                  </a:ext>
                </a:extLst>
              </a:tr>
            </a:tbl>
          </a:graphicData>
        </a:graphic>
      </p:graphicFrame>
      <p:sp>
        <p:nvSpPr>
          <p:cNvPr id="6" name="Text Box 2">
            <a:extLst>
              <a:ext uri="{FF2B5EF4-FFF2-40B4-BE49-F238E27FC236}">
                <a16:creationId xmlns:a16="http://schemas.microsoft.com/office/drawing/2014/main" id="{980FA15C-8D05-6A47-8F8D-BA62B6C2C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518" y="4291224"/>
            <a:ext cx="3468188" cy="228253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to think about …</a:t>
            </a:r>
            <a:endParaRPr lang="en-US" sz="1100" b="1" u="sng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makes a good friend?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does it feel if you fall out with a friend?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bullying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does bullying make people feel?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is bullying unacceptable?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can help make friendship stronger?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options do you have to help as a bystander?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11DAB1CF-2FFB-7542-A525-F1ACF0D0D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1839" y="2083997"/>
            <a:ext cx="4288747" cy="46404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b="1" u="sng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we should know and what we should be able to do:</a:t>
            </a:r>
            <a:endParaRPr lang="en-GB" sz="1100" b="1" u="sng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200" dirty="0"/>
              <a:t>To learn to recognise bullying and how it can make people feel </a:t>
            </a:r>
          </a:p>
          <a:p>
            <a:endParaRPr lang="en-GB" sz="1200" dirty="0"/>
          </a:p>
          <a:p>
            <a:r>
              <a:rPr lang="en-GB" sz="1200" dirty="0"/>
              <a:t>• I can define what is meant by </a:t>
            </a:r>
            <a:r>
              <a:rPr lang="en-GB" sz="1200" dirty="0" err="1"/>
              <a:t>ʻbullyingʼ</a:t>
            </a:r>
            <a:r>
              <a:rPr lang="en-GB" sz="1200" dirty="0"/>
              <a:t> • I can identify the difference between falling out with someone and bullying • I understand how bullying can make people feel and why this is unacceptable</a:t>
            </a:r>
          </a:p>
          <a:p>
            <a:endParaRPr lang="en-GB" sz="1200" i="1" dirty="0"/>
          </a:p>
          <a:p>
            <a:r>
              <a:rPr lang="en-GB" sz="1200" dirty="0"/>
              <a:t>To learn about different types of bullying and how to respond to incidents of bullying </a:t>
            </a:r>
          </a:p>
          <a:p>
            <a:endParaRPr lang="en-GB" sz="1200" dirty="0"/>
          </a:p>
          <a:p>
            <a:r>
              <a:rPr lang="en-GB" sz="1200" dirty="0"/>
              <a:t>• I can name different types of bullying (including racism) • I can identify the different ways bullying can happen (including online) • I can describe how I would respond in a range of situations relating to falling out and bullying, including how to get help</a:t>
            </a:r>
          </a:p>
          <a:p>
            <a:endParaRPr lang="en-GB" sz="1200" i="1" dirty="0"/>
          </a:p>
          <a:p>
            <a:r>
              <a:rPr lang="en-GB" sz="1200" dirty="0"/>
              <a:t>To learn about what to do if I witness bullying </a:t>
            </a:r>
          </a:p>
          <a:p>
            <a:r>
              <a:rPr lang="en-GB" sz="1200" dirty="0"/>
              <a:t> </a:t>
            </a:r>
          </a:p>
          <a:p>
            <a:r>
              <a:rPr lang="en-GB" sz="1200" dirty="0"/>
              <a:t>• I can explain how to react if I witness bullying • I understand the role of bystanders and the important part they play in reducing bullying • I know how and to whom to report incidents of bullying, where to get help and support</a:t>
            </a:r>
            <a:endParaRPr lang="en-GB" sz="1200" i="1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91EB6C-3542-AD4E-A0D0-5C679990004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500" y="153415"/>
            <a:ext cx="733086" cy="861339"/>
          </a:xfrm>
          <a:prstGeom prst="rect">
            <a:avLst/>
          </a:prstGeom>
          <a:noFill/>
        </p:spPr>
      </p:pic>
      <p:sp>
        <p:nvSpPr>
          <p:cNvPr id="12" name="Text Box 2">
            <a:extLst>
              <a:ext uri="{FF2B5EF4-FFF2-40B4-BE49-F238E27FC236}">
                <a16:creationId xmlns:a16="http://schemas.microsoft.com/office/drawing/2014/main" id="{D9900BAE-4C1B-1345-AD22-5EACDF653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710" y="191382"/>
            <a:ext cx="3679825" cy="18202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Useful Websites: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75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 talk to someone who helps keep you safe, such as a parent, teacher or other adult you trust.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/>
              <a:t>• ChildLine: 0800 11 11 www.childline.org.uk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/>
              <a:t>• CEOP www.ceop.police.uk/safety-centre/ (8-10)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/>
              <a:t>• Young Minds www.youngminds.org.uk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D84A4E-2D76-1A40-9E66-23B591E779B3}"/>
              </a:ext>
            </a:extLst>
          </p:cNvPr>
          <p:cNvSpPr txBox="1"/>
          <p:nvPr/>
        </p:nvSpPr>
        <p:spPr>
          <a:xfrm>
            <a:off x="3760131" y="4232160"/>
            <a:ext cx="393170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B050"/>
                </a:solidFill>
              </a:rPr>
              <a:t>Books to help with this topic:</a:t>
            </a:r>
          </a:p>
          <a:p>
            <a:r>
              <a:rPr lang="en-GB" sz="1200" dirty="0"/>
              <a:t>	</a:t>
            </a:r>
          </a:p>
          <a:p>
            <a:r>
              <a:rPr lang="en-GB" sz="1200" dirty="0"/>
              <a:t>• Leave me alone, Kes Gray </a:t>
            </a:r>
          </a:p>
          <a:p>
            <a:r>
              <a:rPr lang="en-GB" sz="1200" dirty="0"/>
              <a:t>• The eighteenth emergency, Betsy </a:t>
            </a:r>
            <a:r>
              <a:rPr lang="en-GB" sz="1200" dirty="0" err="1"/>
              <a:t>Byars</a:t>
            </a:r>
            <a:r>
              <a:rPr lang="en-GB" sz="1200" dirty="0"/>
              <a:t> </a:t>
            </a:r>
          </a:p>
          <a:p>
            <a:r>
              <a:rPr lang="en-GB" sz="1200" dirty="0"/>
              <a:t>• </a:t>
            </a:r>
            <a:r>
              <a:rPr lang="en-GB" sz="1200" dirty="0" err="1"/>
              <a:t>Iʼm</a:t>
            </a:r>
            <a:r>
              <a:rPr lang="en-GB" sz="1200" dirty="0"/>
              <a:t> number one, Michael Rosen </a:t>
            </a:r>
          </a:p>
          <a:p>
            <a:r>
              <a:rPr lang="en-GB" sz="1200" dirty="0"/>
              <a:t>• The angel of </a:t>
            </a:r>
            <a:r>
              <a:rPr lang="en-GB" sz="1200" dirty="0" err="1"/>
              <a:t>Nitshill</a:t>
            </a:r>
            <a:r>
              <a:rPr lang="en-GB" sz="1200" dirty="0"/>
              <a:t> Road, Anne Fine </a:t>
            </a:r>
          </a:p>
          <a:p>
            <a:r>
              <a:rPr lang="en-GB" sz="1200" dirty="0"/>
              <a:t>• Bad girls, Jacqueline Wilson </a:t>
            </a:r>
          </a:p>
          <a:p>
            <a:r>
              <a:rPr lang="en-GB" sz="1200" dirty="0"/>
              <a:t>• Desmond and the very mean word, Archbishop Desmond Tutu</a:t>
            </a:r>
          </a:p>
          <a:p>
            <a:r>
              <a:rPr lang="en-GB" sz="1200" dirty="0"/>
              <a:t>• KS2 PSHE and citizenship class clips, BBC Bitesize, video clips about friendship and bullying </a:t>
            </a:r>
            <a:r>
              <a:rPr lang="en-GB" sz="1200" dirty="0">
                <a:hlinkClick r:id="rId3"/>
              </a:rPr>
              <a:t>www.bbc.co.uk/education/subjects/zqtnvcw</a:t>
            </a:r>
            <a:endParaRPr lang="en-GB" sz="1200" dirty="0"/>
          </a:p>
          <a:p>
            <a:endParaRPr lang="en-GB" sz="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089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5C00464-BF6C-01B5-4FC1-FA206331C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599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7D891C85DD0D488FA442E62FF87551" ma:contentTypeVersion="16" ma:contentTypeDescription="Create a new document." ma:contentTypeScope="" ma:versionID="0365706a2e9de1572735d206fd3ba0b1">
  <xsd:schema xmlns:xsd="http://www.w3.org/2001/XMLSchema" xmlns:xs="http://www.w3.org/2001/XMLSchema" xmlns:p="http://schemas.microsoft.com/office/2006/metadata/properties" xmlns:ns2="01ad37bf-54cb-4ce0-bf87-4f204b0103e2" xmlns:ns3="ad0020fe-1447-4761-b10a-247bc87f9d26" targetNamespace="http://schemas.microsoft.com/office/2006/metadata/properties" ma:root="true" ma:fieldsID="1629177dac5c39c81c029a32d0ba8a48" ns2:_="" ns3:_="">
    <xsd:import namespace="01ad37bf-54cb-4ce0-bf87-4f204b0103e2"/>
    <xsd:import namespace="ad0020fe-1447-4761-b10a-247bc87f9d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TaxCatchAll" minOccurs="0"/>
                <xsd:element ref="ns2:lcf76f155ced4ddcb4097134ff3c332f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ad37bf-54cb-4ce0-bf87-4f204b0103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e1d388f-2ad0-4c09-92d8-03d59ab2d8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0020fe-1447-4761-b10a-247bc87f9d26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46f55b2e-aaf8-420c-a78b-e29e7ad57a73}" ma:internalName="TaxCatchAll" ma:showField="CatchAllData" ma:web="ad0020fe-1447-4761-b10a-247bc87f9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d0020fe-1447-4761-b10a-247bc87f9d26" xsi:nil="true"/>
    <lcf76f155ced4ddcb4097134ff3c332f xmlns="01ad37bf-54cb-4ce0-bf87-4f204b0103e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9F25BDF-FFF4-4F79-88B6-CAC5567C1C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ad37bf-54cb-4ce0-bf87-4f204b0103e2"/>
    <ds:schemaRef ds:uri="ad0020fe-1447-4761-b10a-247bc87f9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2292A5-5B8B-46F3-99DB-E4053B438A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96F755-24C8-4A8F-8049-B0A7D2F84260}">
  <ds:schemaRefs>
    <ds:schemaRef ds:uri="http://schemas.microsoft.com/office/2006/metadata/properties"/>
    <ds:schemaRef ds:uri="http://schemas.microsoft.com/office/infopath/2007/PartnerControls"/>
    <ds:schemaRef ds:uri="ad0020fe-1447-4761-b10a-247bc87f9d26"/>
    <ds:schemaRef ds:uri="01ad37bf-54cb-4ce0-bf87-4f204b0103e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490</Words>
  <Application>Microsoft Office PowerPoint</Application>
  <PresentationFormat>Widescreen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Rachel Poulton</cp:lastModifiedBy>
  <cp:revision>7</cp:revision>
  <dcterms:created xsi:type="dcterms:W3CDTF">2022-11-08T12:31:54Z</dcterms:created>
  <dcterms:modified xsi:type="dcterms:W3CDTF">2023-10-29T14:59:56Z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0x010100857D891C85DD0D488FA442E62FF87551</vt:lpwstr>
  </property>
  <property fmtid="{D5CDD505-2E9C-101B-9397-08002B2CF9AE}" pid="3" name="Order">
    <vt:r8>13568600</vt:r8>
  </property>
  <property fmtid="{D5CDD505-2E9C-101B-9397-08002B2CF9AE}" pid="4" name="MediaServiceImageTags">
    <vt:lpwstr/>
  </property>
</Properties>
</file>