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1" r:id="rId4"/>
    <p:sldId id="263" r:id="rId5"/>
    <p:sldId id="269" r:id="rId6"/>
    <p:sldId id="26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8DB7417-8D2A-4C45-BB67-57311439E58E}" type="datetimeFigureOut">
              <a:rPr lang="en-GB" smtClean="0"/>
              <a:t>11/02/2022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298017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DB7417-8D2A-4C45-BB67-57311439E58E}" type="datetimeFigureOut">
              <a:rPr lang="en-GB" smtClean="0"/>
              <a:t>11/02/2022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2441147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DB7417-8D2A-4C45-BB67-57311439E58E}" type="datetimeFigureOut">
              <a:rPr lang="en-GB" smtClean="0"/>
              <a:t>11/02/2022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534351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DB7417-8D2A-4C45-BB67-57311439E58E}" type="datetimeFigureOut">
              <a:rPr lang="en-GB" smtClean="0"/>
              <a:t>11/02/2022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63284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DB7417-8D2A-4C45-BB67-57311439E58E}" type="datetimeFigureOut">
              <a:rPr lang="en-GB" smtClean="0"/>
              <a:t>11/02/2022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2316000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8DB7417-8D2A-4C45-BB67-57311439E58E}" type="datetimeFigureOut">
              <a:rPr lang="en-GB" smtClean="0"/>
              <a:t>11/02/2022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1144881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8DB7417-8D2A-4C45-BB67-57311439E58E}" type="datetimeFigureOut">
              <a:rPr lang="en-GB" smtClean="0"/>
              <a:t>11/02/2022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2437439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8DB7417-8D2A-4C45-BB67-57311439E58E}" type="datetimeFigureOut">
              <a:rPr lang="en-GB" smtClean="0"/>
              <a:t>11/02/2022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31518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DB7417-8D2A-4C45-BB67-57311439E58E}" type="datetimeFigureOut">
              <a:rPr lang="en-GB" smtClean="0"/>
              <a:t>11/02/2022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1432372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8DB7417-8D2A-4C45-BB67-57311439E58E}" type="datetimeFigureOut">
              <a:rPr lang="en-GB" smtClean="0"/>
              <a:t>11/02/2022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375443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8DB7417-8D2A-4C45-BB67-57311439E58E}" type="datetimeFigureOut">
              <a:rPr lang="en-GB" smtClean="0"/>
              <a:t>11/02/2022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ED297A-E381-411D-A273-D29076BBDFE2}" type="slidenum">
              <a:rPr lang="en-GB" smtClean="0"/>
              <a:t>‹#›</a:t>
            </a:fld>
            <a:endParaRPr lang="en-GB"/>
          </a:p>
        </p:txBody>
      </p:sp>
    </p:spTree>
    <p:extLst>
      <p:ext uri="{BB962C8B-B14F-4D97-AF65-F5344CB8AC3E}">
        <p14:creationId xmlns:p14="http://schemas.microsoft.com/office/powerpoint/2010/main" val="2599126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DB7417-8D2A-4C45-BB67-57311439E58E}" type="datetimeFigureOut">
              <a:rPr lang="en-GB" smtClean="0"/>
              <a:t>11/02/2022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ED297A-E381-411D-A273-D29076BBDFE2}" type="slidenum">
              <a:rPr lang="en-GB" smtClean="0"/>
              <a:t>‹#›</a:t>
            </a:fld>
            <a:endParaRPr lang="en-GB"/>
          </a:p>
        </p:txBody>
      </p:sp>
    </p:spTree>
    <p:extLst>
      <p:ext uri="{BB962C8B-B14F-4D97-AF65-F5344CB8AC3E}">
        <p14:creationId xmlns:p14="http://schemas.microsoft.com/office/powerpoint/2010/main" val="1669184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Our Four Overarching Principles</a:t>
            </a:r>
            <a:endParaRPr lang="en-GB" dirty="0"/>
          </a:p>
        </p:txBody>
      </p:sp>
      <p:sp>
        <p:nvSpPr>
          <p:cNvPr id="3" name="Subtitle 2"/>
          <p:cNvSpPr>
            <a:spLocks noGrp="1"/>
          </p:cNvSpPr>
          <p:nvPr>
            <p:ph type="subTitle" idx="1"/>
          </p:nvPr>
        </p:nvSpPr>
        <p:spPr/>
        <p:txBody>
          <a:bodyPr/>
          <a:lstStyle/>
          <a:p>
            <a:r>
              <a:rPr lang="en-US" dirty="0" err="1" smtClean="0"/>
              <a:t>Slindon</a:t>
            </a:r>
            <a:r>
              <a:rPr lang="en-US" dirty="0" smtClean="0"/>
              <a:t> Church of England Primary School</a:t>
            </a:r>
            <a:endParaRPr lang="en-GB" dirty="0"/>
          </a:p>
        </p:txBody>
      </p:sp>
      <p:pic>
        <p:nvPicPr>
          <p:cNvPr id="102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556" y="5241253"/>
            <a:ext cx="1271443" cy="1401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9589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Four Overarching Principles</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following slides illustrate how our four overarching principles lead our policy in different areas of school life. They are just a few examples taken from; </a:t>
            </a:r>
          </a:p>
          <a:p>
            <a:pPr marL="514350" indent="-514350">
              <a:buFont typeface="+mj-lt"/>
              <a:buAutoNum type="arabicPeriod"/>
            </a:pPr>
            <a:r>
              <a:rPr lang="en-US" dirty="0" smtClean="0"/>
              <a:t>Our Behaviour Policy</a:t>
            </a:r>
          </a:p>
          <a:p>
            <a:pPr marL="514350" indent="-514350">
              <a:buFont typeface="+mj-lt"/>
              <a:buAutoNum type="arabicPeriod"/>
            </a:pPr>
            <a:r>
              <a:rPr lang="en-US" dirty="0" smtClean="0"/>
              <a:t>Our Collective Worship Policy</a:t>
            </a:r>
          </a:p>
          <a:p>
            <a:pPr marL="514350" indent="-514350">
              <a:buFont typeface="+mj-lt"/>
              <a:buAutoNum type="arabicPeriod"/>
            </a:pPr>
            <a:r>
              <a:rPr lang="en-US" dirty="0" smtClean="0"/>
              <a:t>Our Personal, Social, Health and Economic Education Policy (PSHE)</a:t>
            </a:r>
          </a:p>
          <a:p>
            <a:pPr marL="514350" indent="-514350">
              <a:buFont typeface="+mj-lt"/>
              <a:buAutoNum type="arabicPeriod"/>
            </a:pPr>
            <a:r>
              <a:rPr lang="en-US" dirty="0" smtClean="0"/>
              <a:t>Our Relationship and Sex Education Policy (RSE)</a:t>
            </a:r>
          </a:p>
          <a:p>
            <a:pPr marL="514350" indent="-514350">
              <a:buFont typeface="+mj-lt"/>
              <a:buAutoNum type="arabicPeriod"/>
            </a:pPr>
            <a:endParaRPr lang="en-US" dirty="0"/>
          </a:p>
          <a:p>
            <a:pPr marL="0" indent="0">
              <a:buNone/>
            </a:pPr>
            <a:r>
              <a:rPr lang="en-US" dirty="0" smtClean="0"/>
              <a:t>Have a look at the tabs on our website to see what each principle looks like in our school.</a:t>
            </a:r>
          </a:p>
          <a:p>
            <a:pPr marL="514350" indent="-514350">
              <a:buFont typeface="+mj-lt"/>
              <a:buAutoNum type="arabicPeriod"/>
            </a:pPr>
            <a:endParaRPr lang="en-GB" dirty="0"/>
          </a:p>
        </p:txBody>
      </p:sp>
    </p:spTree>
    <p:extLst>
      <p:ext uri="{BB962C8B-B14F-4D97-AF65-F5344CB8AC3E}">
        <p14:creationId xmlns:p14="http://schemas.microsoft.com/office/powerpoint/2010/main" val="10438701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Behaviour Policy</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b="1" dirty="0" err="1"/>
              <a:t>Slindon</a:t>
            </a:r>
            <a:r>
              <a:rPr lang="en-GB" b="1" dirty="0"/>
              <a:t> Church of England Primary School is led by four overarching principles. </a:t>
            </a:r>
            <a:r>
              <a:rPr lang="en-GB" dirty="0"/>
              <a:t>These principles run through the ethos of our school and feed into our policy and pedagogy. </a:t>
            </a:r>
          </a:p>
          <a:p>
            <a:r>
              <a:rPr lang="en-GB" dirty="0"/>
              <a:t>Within our behaviour policy, we recognise that all children are </a:t>
            </a:r>
            <a:r>
              <a:rPr lang="en-GB" b="1" dirty="0"/>
              <a:t>unique</a:t>
            </a:r>
            <a:r>
              <a:rPr lang="en-GB" dirty="0"/>
              <a:t> and whilst this behaviour policy governs how we manage behaviour, we recognise </a:t>
            </a:r>
            <a:r>
              <a:rPr lang="en-GB" i="1" dirty="0"/>
              <a:t>that some children may at times need a more individualised approach. </a:t>
            </a:r>
            <a:endParaRPr lang="en-GB" dirty="0"/>
          </a:p>
          <a:p>
            <a:r>
              <a:rPr lang="en-GB" dirty="0"/>
              <a:t>The </a:t>
            </a:r>
            <a:r>
              <a:rPr lang="en-GB" b="1" dirty="0"/>
              <a:t>positive relationships</a:t>
            </a:r>
            <a:r>
              <a:rPr lang="en-GB" dirty="0"/>
              <a:t> that we are able to develop in our small community enable children to be supported and encouraged in making the right choices with regard to their behaviour, and in respecting both their rights and the rights of others.</a:t>
            </a:r>
          </a:p>
          <a:p>
            <a:r>
              <a:rPr lang="en-GB" dirty="0"/>
              <a:t>We respect that everybody </a:t>
            </a:r>
            <a:r>
              <a:rPr lang="en-GB" b="1" dirty="0"/>
              <a:t>learns and develops</a:t>
            </a:r>
            <a:r>
              <a:rPr lang="en-GB" dirty="0"/>
              <a:t> in different ways. Our behaviour policy respects the developmental needs of children in understanding behavioural expectations. </a:t>
            </a:r>
          </a:p>
          <a:p>
            <a:r>
              <a:rPr lang="en-GB" dirty="0"/>
              <a:t>As a school, we develop </a:t>
            </a:r>
            <a:r>
              <a:rPr lang="en-GB" b="1" dirty="0"/>
              <a:t>positive relationships</a:t>
            </a:r>
            <a:r>
              <a:rPr lang="en-GB" dirty="0"/>
              <a:t> with other agencies to support children and families, such as the Learning and Behaviour Advisory Team (LBAT) and Early Help (EH). This ensures that we maintain an </a:t>
            </a:r>
            <a:r>
              <a:rPr lang="en-GB" b="1" dirty="0"/>
              <a:t>enabling environment</a:t>
            </a:r>
            <a:r>
              <a:rPr lang="en-GB" dirty="0"/>
              <a:t>, ensuring that both pupils and staff feel happy, safe and supported. </a:t>
            </a:r>
          </a:p>
          <a:p>
            <a:endParaRPr lang="en-GB" dirty="0"/>
          </a:p>
        </p:txBody>
      </p:sp>
    </p:spTree>
    <p:extLst>
      <p:ext uri="{BB962C8B-B14F-4D97-AF65-F5344CB8AC3E}">
        <p14:creationId xmlns:p14="http://schemas.microsoft.com/office/powerpoint/2010/main" val="10579874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Collective Worship Policy</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b="1" dirty="0" err="1"/>
              <a:t>Slindon</a:t>
            </a:r>
            <a:r>
              <a:rPr lang="en-GB" b="1" dirty="0"/>
              <a:t> Church of England Primary School is led by four overarching principles. </a:t>
            </a:r>
            <a:r>
              <a:rPr lang="en-GB" dirty="0"/>
              <a:t>These principles run through the ethos of our school and feed into our policy and pedagogy. </a:t>
            </a:r>
          </a:p>
          <a:p>
            <a:r>
              <a:rPr lang="en-GB" dirty="0"/>
              <a:t>Within Collective Worship, we recognise that all children are </a:t>
            </a:r>
            <a:r>
              <a:rPr lang="en-GB" b="1" dirty="0"/>
              <a:t>unique</a:t>
            </a:r>
            <a:r>
              <a:rPr lang="en-GB" dirty="0"/>
              <a:t>. We celebrate each unique individual member of the school community as made in the image of God.</a:t>
            </a:r>
          </a:p>
          <a:p>
            <a:r>
              <a:rPr lang="en-GB" dirty="0"/>
              <a:t>Through Collective Worship, we aim to foster a </a:t>
            </a:r>
            <a:r>
              <a:rPr lang="en-GB" b="1" dirty="0"/>
              <a:t>positive relationship </a:t>
            </a:r>
            <a:r>
              <a:rPr lang="en-GB" dirty="0"/>
              <a:t>between the church and school, and with God.</a:t>
            </a:r>
          </a:p>
          <a:p>
            <a:r>
              <a:rPr lang="en-GB" dirty="0"/>
              <a:t>We respect that everybody </a:t>
            </a:r>
            <a:r>
              <a:rPr lang="en-GB" b="1" dirty="0"/>
              <a:t>learns and develops</a:t>
            </a:r>
            <a:r>
              <a:rPr lang="en-GB" dirty="0"/>
              <a:t> in different ways. Our collective worship is inspiring, inclusive and invitational and uses a vocabulary of worship that encourages the whole school community to attend, participate and lead worship.</a:t>
            </a:r>
          </a:p>
          <a:p>
            <a:r>
              <a:rPr lang="en-GB" dirty="0"/>
              <a:t>The calm climate for learning within our school, along with dedicated prayer spaces and spaces for reflection and response to collective worship, provide an </a:t>
            </a:r>
            <a:r>
              <a:rPr lang="en-GB" b="1" dirty="0"/>
              <a:t>enabling environment </a:t>
            </a:r>
            <a:r>
              <a:rPr lang="en-GB" dirty="0"/>
              <a:t>for children to flourish and to feel connected to God.</a:t>
            </a:r>
          </a:p>
          <a:p>
            <a:endParaRPr lang="en-GB" dirty="0"/>
          </a:p>
        </p:txBody>
      </p:sp>
    </p:spTree>
    <p:extLst>
      <p:ext uri="{BB962C8B-B14F-4D97-AF65-F5344CB8AC3E}">
        <p14:creationId xmlns:p14="http://schemas.microsoft.com/office/powerpoint/2010/main" val="33895063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PSHE Policy</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err="1"/>
              <a:t>Slindon</a:t>
            </a:r>
            <a:r>
              <a:rPr lang="en-GB" b="1" dirty="0"/>
              <a:t> Church of England Primary School is led by four overarching principles. </a:t>
            </a:r>
            <a:r>
              <a:rPr lang="en-GB" dirty="0"/>
              <a:t>These principles run through the ethos of our school and feed into our policy and pedagogy. </a:t>
            </a:r>
          </a:p>
          <a:p>
            <a:r>
              <a:rPr lang="en-GB" dirty="0"/>
              <a:t>Within our PSHE education, we recognise that all children are </a:t>
            </a:r>
            <a:r>
              <a:rPr lang="en-GB" b="1" dirty="0"/>
              <a:t>unique</a:t>
            </a:r>
            <a:r>
              <a:rPr lang="en-GB" dirty="0"/>
              <a:t>. We know our children well and appreciate their different and varying experiences. Our PSHE curriculum is designed with sensitivity to the uniqueness of each child.</a:t>
            </a:r>
          </a:p>
          <a:p>
            <a:r>
              <a:rPr lang="en-GB" dirty="0"/>
              <a:t>The explicit teaching of </a:t>
            </a:r>
            <a:r>
              <a:rPr lang="en-GB" b="1" dirty="0"/>
              <a:t>positive relationships</a:t>
            </a:r>
            <a:r>
              <a:rPr lang="en-GB" dirty="0"/>
              <a:t> is central to PSHE education. </a:t>
            </a:r>
          </a:p>
          <a:p>
            <a:r>
              <a:rPr lang="en-GB" dirty="0"/>
              <a:t>We respect that everybody </a:t>
            </a:r>
            <a:r>
              <a:rPr lang="en-GB" b="1" dirty="0"/>
              <a:t>learns and develops</a:t>
            </a:r>
            <a:r>
              <a:rPr lang="en-GB" dirty="0"/>
              <a:t> in different ways. Our PSHE curriculum respects the developmental needs of children, through carefully planned, age-appropriate content. Our PSHE curriculum is delivered using a variety of strategies to ensure that all children are able to succeed.</a:t>
            </a:r>
          </a:p>
          <a:p>
            <a:r>
              <a:rPr lang="en-GB" dirty="0"/>
              <a:t>The calm climate for learning within our classrooms and outdoor learning areas provides an </a:t>
            </a:r>
            <a:r>
              <a:rPr lang="en-GB" b="1" dirty="0"/>
              <a:t>enabling environment </a:t>
            </a:r>
            <a:r>
              <a:rPr lang="en-GB" dirty="0"/>
              <a:t>for children to learn and feel safe to explore themes within our PSHE curriculum.</a:t>
            </a:r>
          </a:p>
          <a:p>
            <a:endParaRPr lang="en-GB" dirty="0"/>
          </a:p>
        </p:txBody>
      </p:sp>
    </p:spTree>
    <p:extLst>
      <p:ext uri="{BB962C8B-B14F-4D97-AF65-F5344CB8AC3E}">
        <p14:creationId xmlns:p14="http://schemas.microsoft.com/office/powerpoint/2010/main" val="1969157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RSE Policy</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b="1" dirty="0" err="1"/>
              <a:t>Slindon</a:t>
            </a:r>
            <a:r>
              <a:rPr lang="en-GB" b="1" dirty="0"/>
              <a:t> Church of England Primary School is led by four overarching principles. </a:t>
            </a:r>
            <a:r>
              <a:rPr lang="en-GB" dirty="0"/>
              <a:t>These principles run through the ethos of our school and feed into our policy and pedagogy. </a:t>
            </a:r>
          </a:p>
          <a:p>
            <a:r>
              <a:rPr lang="en-GB" dirty="0"/>
              <a:t>Within our RSE policy, we recognise that all children are </a:t>
            </a:r>
            <a:r>
              <a:rPr lang="en-GB" b="1" dirty="0"/>
              <a:t>unique</a:t>
            </a:r>
            <a:r>
              <a:rPr lang="en-GB" dirty="0"/>
              <a:t> and whilst this policy governs how we teach RSE, we recognise the varying experiences of our children. Our curriculum is delivered with sensitivity to the needs each individual child.</a:t>
            </a:r>
            <a:r>
              <a:rPr lang="en-GB" i="1" dirty="0"/>
              <a:t> </a:t>
            </a:r>
            <a:endParaRPr lang="en-GB" dirty="0"/>
          </a:p>
          <a:p>
            <a:r>
              <a:rPr lang="en-GB" dirty="0"/>
              <a:t>The </a:t>
            </a:r>
            <a:r>
              <a:rPr lang="en-GB" b="1" dirty="0"/>
              <a:t>positive relationships</a:t>
            </a:r>
            <a:r>
              <a:rPr lang="en-GB" dirty="0"/>
              <a:t> that we are able to develop in our small community enable our children to express their understanding, thoughts and views about RSE in a safe and supportive environment. </a:t>
            </a:r>
          </a:p>
          <a:p>
            <a:r>
              <a:rPr lang="en-GB" dirty="0"/>
              <a:t>We respect that everybody </a:t>
            </a:r>
            <a:r>
              <a:rPr lang="en-GB" b="1" dirty="0"/>
              <a:t>learns and develops</a:t>
            </a:r>
            <a:r>
              <a:rPr lang="en-GB" dirty="0"/>
              <a:t> in different ways. Our RSE policy respects the developmental needs of children in understanding the curriculum content of RSE. </a:t>
            </a:r>
          </a:p>
          <a:p>
            <a:r>
              <a:rPr lang="en-GB" dirty="0"/>
              <a:t>As a staff team, we ensure that we access continual professional development to create an </a:t>
            </a:r>
            <a:r>
              <a:rPr lang="en-GB" b="1" dirty="0"/>
              <a:t>enabling environment</a:t>
            </a:r>
            <a:r>
              <a:rPr lang="en-GB" dirty="0"/>
              <a:t>, that ensures that our staff are well equipped to deliver high quality RSE.</a:t>
            </a:r>
          </a:p>
          <a:p>
            <a:endParaRPr lang="en-GB" dirty="0"/>
          </a:p>
        </p:txBody>
      </p:sp>
    </p:spTree>
    <p:extLst>
      <p:ext uri="{BB962C8B-B14F-4D97-AF65-F5344CB8AC3E}">
        <p14:creationId xmlns:p14="http://schemas.microsoft.com/office/powerpoint/2010/main" val="32092415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780</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Our Four Overarching Principles</vt:lpstr>
      <vt:lpstr>Our Four Overarching Principles</vt:lpstr>
      <vt:lpstr>Behaviour Policy</vt:lpstr>
      <vt:lpstr>Collective Worship Policy</vt:lpstr>
      <vt:lpstr>PSHE Policy</vt:lpstr>
      <vt:lpstr>RSE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Epiphany</dc:title>
  <dc:creator>Head</dc:creator>
  <cp:lastModifiedBy>Head</cp:lastModifiedBy>
  <cp:revision>12</cp:revision>
  <dcterms:created xsi:type="dcterms:W3CDTF">2022-01-14T15:47:33Z</dcterms:created>
  <dcterms:modified xsi:type="dcterms:W3CDTF">2022-02-11T20:33:26Z</dcterms:modified>
</cp:coreProperties>
</file>