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6" r:id="rId4"/>
    <p:sldId id="289" r:id="rId5"/>
    <p:sldId id="290" r:id="rId6"/>
    <p:sldId id="291" r:id="rId7"/>
    <p:sldId id="292" r:id="rId8"/>
    <p:sldId id="293" r:id="rId9"/>
    <p:sldId id="29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D42C93-D8BF-4AD2-A280-6041B64A1A12}" v="20" dt="2026-05-10T13:05:57.1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d" userId="31bb16b0-240b-4746-b4e7-bf7c3610409a" providerId="ADAL" clId="{6EC4B9F9-39A8-48AC-9A22-802418FC4D20}"/>
    <pc:docChg chg="custSel addSld delSld modSld">
      <pc:chgData name="Head" userId="31bb16b0-240b-4746-b4e7-bf7c3610409a" providerId="ADAL" clId="{6EC4B9F9-39A8-48AC-9A22-802418FC4D20}" dt="2026-05-10T13:06:47.796" v="1026" actId="47"/>
      <pc:docMkLst>
        <pc:docMk/>
      </pc:docMkLst>
      <pc:sldChg chg="modSp mod">
        <pc:chgData name="Head" userId="31bb16b0-240b-4746-b4e7-bf7c3610409a" providerId="ADAL" clId="{6EC4B9F9-39A8-48AC-9A22-802418FC4D20}" dt="2026-05-10T09:22:26.462" v="20" actId="20577"/>
        <pc:sldMkLst>
          <pc:docMk/>
          <pc:sldMk cId="283421215" sldId="256"/>
        </pc:sldMkLst>
        <pc:spChg chg="mod">
          <ac:chgData name="Head" userId="31bb16b0-240b-4746-b4e7-bf7c3610409a" providerId="ADAL" clId="{6EC4B9F9-39A8-48AC-9A22-802418FC4D20}" dt="2026-05-10T09:22:26.462" v="20" actId="20577"/>
          <ac:spMkLst>
            <pc:docMk/>
            <pc:sldMk cId="283421215" sldId="256"/>
            <ac:spMk id="2" creationId="{5C7C71E3-D72D-4DAA-908D-0E6CA7C9AC28}"/>
          </ac:spMkLst>
        </pc:spChg>
        <pc:spChg chg="mod">
          <ac:chgData name="Head" userId="31bb16b0-240b-4746-b4e7-bf7c3610409a" providerId="ADAL" clId="{6EC4B9F9-39A8-48AC-9A22-802418FC4D20}" dt="2026-05-10T09:22:00.273" v="9" actId="20577"/>
          <ac:spMkLst>
            <pc:docMk/>
            <pc:sldMk cId="283421215" sldId="256"/>
            <ac:spMk id="3" creationId="{BDF2AE20-A1F8-4D24-8D67-C8036E10A248}"/>
          </ac:spMkLst>
        </pc:spChg>
      </pc:sldChg>
      <pc:sldChg chg="modSp mod">
        <pc:chgData name="Head" userId="31bb16b0-240b-4746-b4e7-bf7c3610409a" providerId="ADAL" clId="{6EC4B9F9-39A8-48AC-9A22-802418FC4D20}" dt="2026-05-10T09:23:05.697" v="33" actId="20577"/>
        <pc:sldMkLst>
          <pc:docMk/>
          <pc:sldMk cId="3156914938" sldId="257"/>
        </pc:sldMkLst>
        <pc:spChg chg="mod">
          <ac:chgData name="Head" userId="31bb16b0-240b-4746-b4e7-bf7c3610409a" providerId="ADAL" clId="{6EC4B9F9-39A8-48AC-9A22-802418FC4D20}" dt="2026-05-10T09:23:05.697" v="33" actId="20577"/>
          <ac:spMkLst>
            <pc:docMk/>
            <pc:sldMk cId="3156914938" sldId="257"/>
            <ac:spMk id="4" creationId="{F16CD6D9-9D4E-4DBB-92FF-549125AE7E69}"/>
          </ac:spMkLst>
        </pc:spChg>
      </pc:sldChg>
      <pc:sldChg chg="delSp modSp mod">
        <pc:chgData name="Head" userId="31bb16b0-240b-4746-b4e7-bf7c3610409a" providerId="ADAL" clId="{6EC4B9F9-39A8-48AC-9A22-802418FC4D20}" dt="2026-05-10T09:24:41.914" v="65" actId="14100"/>
        <pc:sldMkLst>
          <pc:docMk/>
          <pc:sldMk cId="4193289228" sldId="276"/>
        </pc:sldMkLst>
        <pc:spChg chg="mod">
          <ac:chgData name="Head" userId="31bb16b0-240b-4746-b4e7-bf7c3610409a" providerId="ADAL" clId="{6EC4B9F9-39A8-48AC-9A22-802418FC4D20}" dt="2026-05-10T09:24:41.914" v="65" actId="14100"/>
          <ac:spMkLst>
            <pc:docMk/>
            <pc:sldMk cId="4193289228" sldId="276"/>
            <ac:spMk id="2" creationId="{51841F18-8281-D76C-DA45-B8B90D9D8E24}"/>
          </ac:spMkLst>
        </pc:spChg>
        <pc:picChg chg="del">
          <ac:chgData name="Head" userId="31bb16b0-240b-4746-b4e7-bf7c3610409a" providerId="ADAL" clId="{6EC4B9F9-39A8-48AC-9A22-802418FC4D20}" dt="2026-05-10T09:23:10.617" v="34" actId="478"/>
          <ac:picMkLst>
            <pc:docMk/>
            <pc:sldMk cId="4193289228" sldId="276"/>
            <ac:picMk id="4" creationId="{DA01DBFE-853E-8009-FDDA-FA16433AA38C}"/>
          </ac:picMkLst>
        </pc:picChg>
        <pc:picChg chg="del">
          <ac:chgData name="Head" userId="31bb16b0-240b-4746-b4e7-bf7c3610409a" providerId="ADAL" clId="{6EC4B9F9-39A8-48AC-9A22-802418FC4D20}" dt="2026-05-10T09:23:11.979" v="35" actId="478"/>
          <ac:picMkLst>
            <pc:docMk/>
            <pc:sldMk cId="4193289228" sldId="276"/>
            <ac:picMk id="6" creationId="{6DC5B373-01CB-81CA-578C-72AF3BE288EF}"/>
          </ac:picMkLst>
        </pc:picChg>
      </pc:sldChg>
      <pc:sldChg chg="del">
        <pc:chgData name="Head" userId="31bb16b0-240b-4746-b4e7-bf7c3610409a" providerId="ADAL" clId="{6EC4B9F9-39A8-48AC-9A22-802418FC4D20}" dt="2026-05-10T13:06:45.668" v="1024" actId="47"/>
        <pc:sldMkLst>
          <pc:docMk/>
          <pc:sldMk cId="1948681806" sldId="281"/>
        </pc:sldMkLst>
      </pc:sldChg>
      <pc:sldChg chg="del">
        <pc:chgData name="Head" userId="31bb16b0-240b-4746-b4e7-bf7c3610409a" providerId="ADAL" clId="{6EC4B9F9-39A8-48AC-9A22-802418FC4D20}" dt="2026-05-10T13:06:39.085" v="1021" actId="47"/>
        <pc:sldMkLst>
          <pc:docMk/>
          <pc:sldMk cId="3899391443" sldId="284"/>
        </pc:sldMkLst>
      </pc:sldChg>
      <pc:sldChg chg="del">
        <pc:chgData name="Head" userId="31bb16b0-240b-4746-b4e7-bf7c3610409a" providerId="ADAL" clId="{6EC4B9F9-39A8-48AC-9A22-802418FC4D20}" dt="2026-05-10T13:06:40.867" v="1022" actId="47"/>
        <pc:sldMkLst>
          <pc:docMk/>
          <pc:sldMk cId="2516831209" sldId="285"/>
        </pc:sldMkLst>
      </pc:sldChg>
      <pc:sldChg chg="del">
        <pc:chgData name="Head" userId="31bb16b0-240b-4746-b4e7-bf7c3610409a" providerId="ADAL" clId="{6EC4B9F9-39A8-48AC-9A22-802418FC4D20}" dt="2026-05-10T13:06:47.796" v="1026" actId="47"/>
        <pc:sldMkLst>
          <pc:docMk/>
          <pc:sldMk cId="1882905724" sldId="286"/>
        </pc:sldMkLst>
      </pc:sldChg>
      <pc:sldChg chg="del">
        <pc:chgData name="Head" userId="31bb16b0-240b-4746-b4e7-bf7c3610409a" providerId="ADAL" clId="{6EC4B9F9-39A8-48AC-9A22-802418FC4D20}" dt="2026-05-10T13:06:42.786" v="1023" actId="47"/>
        <pc:sldMkLst>
          <pc:docMk/>
          <pc:sldMk cId="4204296802" sldId="287"/>
        </pc:sldMkLst>
      </pc:sldChg>
      <pc:sldChg chg="del">
        <pc:chgData name="Head" userId="31bb16b0-240b-4746-b4e7-bf7c3610409a" providerId="ADAL" clId="{6EC4B9F9-39A8-48AC-9A22-802418FC4D20}" dt="2026-05-10T13:06:46.847" v="1025" actId="47"/>
        <pc:sldMkLst>
          <pc:docMk/>
          <pc:sldMk cId="3711484081" sldId="288"/>
        </pc:sldMkLst>
      </pc:sldChg>
      <pc:sldChg chg="addSp modSp new mod modClrScheme chgLayout">
        <pc:chgData name="Head" userId="31bb16b0-240b-4746-b4e7-bf7c3610409a" providerId="ADAL" clId="{6EC4B9F9-39A8-48AC-9A22-802418FC4D20}" dt="2026-05-10T12:52:32.939" v="397" actId="20577"/>
        <pc:sldMkLst>
          <pc:docMk/>
          <pc:sldMk cId="55823485" sldId="289"/>
        </pc:sldMkLst>
        <pc:spChg chg="add mod">
          <ac:chgData name="Head" userId="31bb16b0-240b-4746-b4e7-bf7c3610409a" providerId="ADAL" clId="{6EC4B9F9-39A8-48AC-9A22-802418FC4D20}" dt="2026-05-10T09:25:59.237" v="117" actId="5793"/>
          <ac:spMkLst>
            <pc:docMk/>
            <pc:sldMk cId="55823485" sldId="289"/>
            <ac:spMk id="2" creationId="{0529BE1D-1BB9-E32D-3F70-ADA498354AAC}"/>
          </ac:spMkLst>
        </pc:spChg>
        <pc:spChg chg="add mod">
          <ac:chgData name="Head" userId="31bb16b0-240b-4746-b4e7-bf7c3610409a" providerId="ADAL" clId="{6EC4B9F9-39A8-48AC-9A22-802418FC4D20}" dt="2026-05-10T12:52:32.939" v="397" actId="20577"/>
          <ac:spMkLst>
            <pc:docMk/>
            <pc:sldMk cId="55823485" sldId="289"/>
            <ac:spMk id="3" creationId="{9E3988D7-06B4-E29B-106B-40FC82ABDF7D}"/>
          </ac:spMkLst>
        </pc:spChg>
      </pc:sldChg>
      <pc:sldChg chg="modSp add mod">
        <pc:chgData name="Head" userId="31bb16b0-240b-4746-b4e7-bf7c3610409a" providerId="ADAL" clId="{6EC4B9F9-39A8-48AC-9A22-802418FC4D20}" dt="2026-05-10T12:47:12.649" v="346" actId="33524"/>
        <pc:sldMkLst>
          <pc:docMk/>
          <pc:sldMk cId="3163389895" sldId="290"/>
        </pc:sldMkLst>
        <pc:spChg chg="mod">
          <ac:chgData name="Head" userId="31bb16b0-240b-4746-b4e7-bf7c3610409a" providerId="ADAL" clId="{6EC4B9F9-39A8-48AC-9A22-802418FC4D20}" dt="2026-05-10T12:46:47.275" v="336" actId="20577"/>
          <ac:spMkLst>
            <pc:docMk/>
            <pc:sldMk cId="3163389895" sldId="290"/>
            <ac:spMk id="2" creationId="{7990E496-0158-89D6-ED26-FD6DD4FF28ED}"/>
          </ac:spMkLst>
        </pc:spChg>
        <pc:spChg chg="mod">
          <ac:chgData name="Head" userId="31bb16b0-240b-4746-b4e7-bf7c3610409a" providerId="ADAL" clId="{6EC4B9F9-39A8-48AC-9A22-802418FC4D20}" dt="2026-05-10T12:47:12.649" v="346" actId="33524"/>
          <ac:spMkLst>
            <pc:docMk/>
            <pc:sldMk cId="3163389895" sldId="290"/>
            <ac:spMk id="3" creationId="{3CCF8454-548B-1112-2070-637AC7165715}"/>
          </ac:spMkLst>
        </pc:spChg>
      </pc:sldChg>
      <pc:sldChg chg="modSp add mod">
        <pc:chgData name="Head" userId="31bb16b0-240b-4746-b4e7-bf7c3610409a" providerId="ADAL" clId="{6EC4B9F9-39A8-48AC-9A22-802418FC4D20}" dt="2026-05-10T12:53:55.400" v="431" actId="27636"/>
        <pc:sldMkLst>
          <pc:docMk/>
          <pc:sldMk cId="15312860" sldId="291"/>
        </pc:sldMkLst>
        <pc:spChg chg="mod">
          <ac:chgData name="Head" userId="31bb16b0-240b-4746-b4e7-bf7c3610409a" providerId="ADAL" clId="{6EC4B9F9-39A8-48AC-9A22-802418FC4D20}" dt="2026-05-10T12:53:10.768" v="404" actId="27636"/>
          <ac:spMkLst>
            <pc:docMk/>
            <pc:sldMk cId="15312860" sldId="291"/>
            <ac:spMk id="2" creationId="{3C7E7E28-FD76-51A8-46F3-D8A0DE71531E}"/>
          </ac:spMkLst>
        </pc:spChg>
        <pc:spChg chg="mod">
          <ac:chgData name="Head" userId="31bb16b0-240b-4746-b4e7-bf7c3610409a" providerId="ADAL" clId="{6EC4B9F9-39A8-48AC-9A22-802418FC4D20}" dt="2026-05-10T12:53:55.400" v="431" actId="27636"/>
          <ac:spMkLst>
            <pc:docMk/>
            <pc:sldMk cId="15312860" sldId="291"/>
            <ac:spMk id="3" creationId="{AA362327-9CAD-8A7B-0EE5-6CCFA869FBA4}"/>
          </ac:spMkLst>
        </pc:spChg>
      </pc:sldChg>
      <pc:sldChg chg="modSp add mod">
        <pc:chgData name="Head" userId="31bb16b0-240b-4746-b4e7-bf7c3610409a" providerId="ADAL" clId="{6EC4B9F9-39A8-48AC-9A22-802418FC4D20}" dt="2026-05-10T12:59:57.965" v="693" actId="20577"/>
        <pc:sldMkLst>
          <pc:docMk/>
          <pc:sldMk cId="68261322" sldId="292"/>
        </pc:sldMkLst>
        <pc:spChg chg="mod">
          <ac:chgData name="Head" userId="31bb16b0-240b-4746-b4e7-bf7c3610409a" providerId="ADAL" clId="{6EC4B9F9-39A8-48AC-9A22-802418FC4D20}" dt="2026-05-10T12:54:53.422" v="467" actId="20577"/>
          <ac:spMkLst>
            <pc:docMk/>
            <pc:sldMk cId="68261322" sldId="292"/>
            <ac:spMk id="2" creationId="{E413DFEF-A459-6D69-0BDE-2D2E009687F3}"/>
          </ac:spMkLst>
        </pc:spChg>
        <pc:spChg chg="mod">
          <ac:chgData name="Head" userId="31bb16b0-240b-4746-b4e7-bf7c3610409a" providerId="ADAL" clId="{6EC4B9F9-39A8-48AC-9A22-802418FC4D20}" dt="2026-05-10T12:59:57.965" v="693" actId="20577"/>
          <ac:spMkLst>
            <pc:docMk/>
            <pc:sldMk cId="68261322" sldId="292"/>
            <ac:spMk id="3" creationId="{54285C65-E81E-9AA2-6BBC-611B395EFFA6}"/>
          </ac:spMkLst>
        </pc:spChg>
      </pc:sldChg>
      <pc:sldChg chg="modSp add mod">
        <pc:chgData name="Head" userId="31bb16b0-240b-4746-b4e7-bf7c3610409a" providerId="ADAL" clId="{6EC4B9F9-39A8-48AC-9A22-802418FC4D20}" dt="2026-05-10T13:05:47.233" v="882" actId="20577"/>
        <pc:sldMkLst>
          <pc:docMk/>
          <pc:sldMk cId="2287877752" sldId="293"/>
        </pc:sldMkLst>
        <pc:spChg chg="mod">
          <ac:chgData name="Head" userId="31bb16b0-240b-4746-b4e7-bf7c3610409a" providerId="ADAL" clId="{6EC4B9F9-39A8-48AC-9A22-802418FC4D20}" dt="2026-05-10T13:00:14.636" v="709" actId="20577"/>
          <ac:spMkLst>
            <pc:docMk/>
            <pc:sldMk cId="2287877752" sldId="293"/>
            <ac:spMk id="2" creationId="{C9020175-EDA5-917B-60D3-AE955DF5661A}"/>
          </ac:spMkLst>
        </pc:spChg>
        <pc:spChg chg="mod">
          <ac:chgData name="Head" userId="31bb16b0-240b-4746-b4e7-bf7c3610409a" providerId="ADAL" clId="{6EC4B9F9-39A8-48AC-9A22-802418FC4D20}" dt="2026-05-10T13:05:47.233" v="882" actId="20577"/>
          <ac:spMkLst>
            <pc:docMk/>
            <pc:sldMk cId="2287877752" sldId="293"/>
            <ac:spMk id="3" creationId="{28BB37E5-55F2-E055-535A-9F84B6AB97FF}"/>
          </ac:spMkLst>
        </pc:spChg>
      </pc:sldChg>
      <pc:sldChg chg="modSp add mod">
        <pc:chgData name="Head" userId="31bb16b0-240b-4746-b4e7-bf7c3610409a" providerId="ADAL" clId="{6EC4B9F9-39A8-48AC-9A22-802418FC4D20}" dt="2026-05-10T13:06:33.943" v="1020" actId="20577"/>
        <pc:sldMkLst>
          <pc:docMk/>
          <pc:sldMk cId="3050652719" sldId="294"/>
        </pc:sldMkLst>
        <pc:spChg chg="mod">
          <ac:chgData name="Head" userId="31bb16b0-240b-4746-b4e7-bf7c3610409a" providerId="ADAL" clId="{6EC4B9F9-39A8-48AC-9A22-802418FC4D20}" dt="2026-05-10T13:06:04.065" v="903" actId="20577"/>
          <ac:spMkLst>
            <pc:docMk/>
            <pc:sldMk cId="3050652719" sldId="294"/>
            <ac:spMk id="2" creationId="{DE26E5B2-840C-B47A-B4BA-A7FA2ED4F65B}"/>
          </ac:spMkLst>
        </pc:spChg>
        <pc:spChg chg="mod">
          <ac:chgData name="Head" userId="31bb16b0-240b-4746-b4e7-bf7c3610409a" providerId="ADAL" clId="{6EC4B9F9-39A8-48AC-9A22-802418FC4D20}" dt="2026-05-10T13:06:33.943" v="1020" actId="20577"/>
          <ac:spMkLst>
            <pc:docMk/>
            <pc:sldMk cId="3050652719" sldId="294"/>
            <ac:spMk id="3" creationId="{64CACE21-1EE2-0A12-2A03-9E9CB09253B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5/10/2026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5/10/2026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5/10/2026</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23" name="Rectangle 9">
            <a:extLst>
              <a:ext uri="{FF2B5EF4-FFF2-40B4-BE49-F238E27FC236}">
                <a16:creationId xmlns:a16="http://schemas.microsoft.com/office/drawing/2014/main" id="{4609862E-48F9-45AC-8D44-67A0268A793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11">
            <a:extLst>
              <a:ext uri="{FF2B5EF4-FFF2-40B4-BE49-F238E27FC236}">
                <a16:creationId xmlns:a16="http://schemas.microsoft.com/office/drawing/2014/main" id="{ABEC335A-D1CD-4687-AB54-7E9FEC72BC2D}"/>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532691"/>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C7C71E3-D72D-4DAA-908D-0E6CA7C9AC28}"/>
              </a:ext>
            </a:extLst>
          </p:cNvPr>
          <p:cNvSpPr>
            <a:spLocks noGrp="1"/>
          </p:cNvSpPr>
          <p:nvPr>
            <p:ph type="ctrTitle"/>
          </p:nvPr>
        </p:nvSpPr>
        <p:spPr>
          <a:xfrm>
            <a:off x="4546886" y="685799"/>
            <a:ext cx="7077667" cy="4892676"/>
          </a:xfrm>
        </p:spPr>
        <p:txBody>
          <a:bodyPr anchor="ctr">
            <a:normAutofit/>
          </a:bodyPr>
          <a:lstStyle/>
          <a:p>
            <a:r>
              <a:rPr lang="en-GB" b="1" dirty="0"/>
              <a:t>Transition</a:t>
            </a:r>
          </a:p>
        </p:txBody>
      </p:sp>
      <p:sp>
        <p:nvSpPr>
          <p:cNvPr id="3" name="Subtitle 2">
            <a:extLst>
              <a:ext uri="{FF2B5EF4-FFF2-40B4-BE49-F238E27FC236}">
                <a16:creationId xmlns:a16="http://schemas.microsoft.com/office/drawing/2014/main" id="{BDF2AE20-A1F8-4D24-8D67-C8036E10A248}"/>
              </a:ext>
            </a:extLst>
          </p:cNvPr>
          <p:cNvSpPr>
            <a:spLocks noGrp="1"/>
          </p:cNvSpPr>
          <p:nvPr>
            <p:ph type="subTitle" idx="1"/>
          </p:nvPr>
        </p:nvSpPr>
        <p:spPr>
          <a:xfrm>
            <a:off x="684212" y="685800"/>
            <a:ext cx="2888773" cy="4892675"/>
          </a:xfrm>
        </p:spPr>
        <p:txBody>
          <a:bodyPr anchor="ctr">
            <a:normAutofit/>
          </a:bodyPr>
          <a:lstStyle/>
          <a:p>
            <a:pPr algn="r"/>
            <a:r>
              <a:rPr lang="en-GB" dirty="0">
                <a:solidFill>
                  <a:schemeClr val="tx1"/>
                </a:solidFill>
              </a:rPr>
              <a:t>Friday 12</a:t>
            </a:r>
            <a:r>
              <a:rPr lang="en-GB" baseline="30000" dirty="0">
                <a:solidFill>
                  <a:schemeClr val="tx1"/>
                </a:solidFill>
              </a:rPr>
              <a:t>th</a:t>
            </a:r>
            <a:r>
              <a:rPr lang="en-GB" dirty="0">
                <a:solidFill>
                  <a:schemeClr val="tx1"/>
                </a:solidFill>
              </a:rPr>
              <a:t> June</a:t>
            </a:r>
          </a:p>
          <a:p>
            <a:pPr algn="r"/>
            <a:endParaRPr lang="en-GB" dirty="0">
              <a:solidFill>
                <a:schemeClr val="tx1"/>
              </a:solidFill>
            </a:endParaRPr>
          </a:p>
        </p:txBody>
      </p:sp>
      <p:pic>
        <p:nvPicPr>
          <p:cNvPr id="8" name="Picture 7">
            <a:extLst>
              <a:ext uri="{FF2B5EF4-FFF2-40B4-BE49-F238E27FC236}">
                <a16:creationId xmlns:a16="http://schemas.microsoft.com/office/drawing/2014/main" id="{E0B79067-A9AC-ECFE-536A-8519D96F6C48}"/>
              </a:ext>
            </a:extLst>
          </p:cNvPr>
          <p:cNvPicPr>
            <a:picLocks noChangeAspect="1"/>
          </p:cNvPicPr>
          <p:nvPr/>
        </p:nvPicPr>
        <p:blipFill>
          <a:blip r:embed="rId2"/>
          <a:stretch>
            <a:fillRect/>
          </a:stretch>
        </p:blipFill>
        <p:spPr>
          <a:xfrm>
            <a:off x="0" y="0"/>
            <a:ext cx="1872343" cy="2032273"/>
          </a:xfrm>
          <a:prstGeom prst="rect">
            <a:avLst/>
          </a:prstGeom>
        </p:spPr>
      </p:pic>
    </p:spTree>
    <p:extLst>
      <p:ext uri="{BB962C8B-B14F-4D97-AF65-F5344CB8AC3E}">
        <p14:creationId xmlns:p14="http://schemas.microsoft.com/office/powerpoint/2010/main" val="283421215"/>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16CD6D9-9D4E-4DBB-92FF-549125AE7E69}"/>
              </a:ext>
            </a:extLst>
          </p:cNvPr>
          <p:cNvSpPr/>
          <p:nvPr/>
        </p:nvSpPr>
        <p:spPr>
          <a:xfrm>
            <a:off x="2191826" y="1687682"/>
            <a:ext cx="9074888" cy="3970318"/>
          </a:xfrm>
          <a:prstGeom prst="rect">
            <a:avLst/>
          </a:prstGeom>
        </p:spPr>
        <p:txBody>
          <a:bodyPr wrap="square">
            <a:spAutoFit/>
          </a:bodyPr>
          <a:lstStyle/>
          <a:p>
            <a:pPr marL="457200" lvl="0" indent="-457200" eaLnBrk="0" hangingPunct="0">
              <a:spcBef>
                <a:spcPts val="3590"/>
              </a:spcBef>
              <a:spcAft>
                <a:spcPts val="0"/>
              </a:spcAft>
              <a:buFont typeface="Arial" panose="020B0604020202020204" pitchFamily="34" charset="0"/>
              <a:buChar char="•"/>
              <a:tabLst>
                <a:tab pos="408940" algn="l"/>
              </a:tabLst>
            </a:pPr>
            <a:r>
              <a:rPr lang="en-GB" sz="3200" dirty="0">
                <a:latin typeface="Calibri" panose="020F0502020204030204" pitchFamily="34" charset="0"/>
                <a:ea typeface="Times New Roman" panose="02020603050405020304" pitchFamily="18" charset="0"/>
              </a:rPr>
              <a:t>Transition to Secondary. </a:t>
            </a:r>
          </a:p>
          <a:p>
            <a:pPr marL="457200" lvl="0" indent="-457200" eaLnBrk="0" hangingPunct="0">
              <a:spcBef>
                <a:spcPts val="3590"/>
              </a:spcBef>
              <a:spcAft>
                <a:spcPts val="0"/>
              </a:spcAft>
              <a:buFont typeface="Arial" panose="020B0604020202020204" pitchFamily="34" charset="0"/>
              <a:buChar char="•"/>
              <a:tabLst>
                <a:tab pos="408940" algn="l"/>
              </a:tabLst>
            </a:pPr>
            <a:r>
              <a:rPr lang="en-GB" sz="3200" dirty="0">
                <a:latin typeface="Calibri" panose="020F0502020204030204" pitchFamily="34" charset="0"/>
                <a:ea typeface="Times New Roman" panose="02020603050405020304" pitchFamily="18" charset="0"/>
              </a:rPr>
              <a:t>Preparing for transition into next year group (e.g. year 3 to year 4).</a:t>
            </a:r>
          </a:p>
          <a:p>
            <a:pPr marL="457200" lvl="0" indent="-457200" eaLnBrk="0" hangingPunct="0">
              <a:spcBef>
                <a:spcPts val="3590"/>
              </a:spcBef>
              <a:spcAft>
                <a:spcPts val="0"/>
              </a:spcAft>
              <a:buFont typeface="Arial" panose="020B0604020202020204" pitchFamily="34" charset="0"/>
              <a:buChar char="•"/>
              <a:tabLst>
                <a:tab pos="408940" algn="l"/>
              </a:tabLst>
            </a:pPr>
            <a:r>
              <a:rPr lang="en-GB" sz="3200" dirty="0">
                <a:latin typeface="Calibri" panose="020F0502020204030204" pitchFamily="34" charset="0"/>
                <a:ea typeface="Times New Roman" panose="02020603050405020304" pitchFamily="18" charset="0"/>
              </a:rPr>
              <a:t>Opportunity for you to ask any questions and speak to other parents within our community- you are welcome to leave at this point or stay and chat. </a:t>
            </a:r>
          </a:p>
        </p:txBody>
      </p:sp>
      <p:sp>
        <p:nvSpPr>
          <p:cNvPr id="5" name="Rectangle 2">
            <a:extLst>
              <a:ext uri="{FF2B5EF4-FFF2-40B4-BE49-F238E27FC236}">
                <a16:creationId xmlns:a16="http://schemas.microsoft.com/office/drawing/2014/main" id="{238861C0-CD6A-4297-A607-70295DE06F71}"/>
              </a:ext>
            </a:extLst>
          </p:cNvPr>
          <p:cNvSpPr>
            <a:spLocks noChangeArrowheads="1"/>
          </p:cNvSpPr>
          <p:nvPr/>
        </p:nvSpPr>
        <p:spPr bwMode="auto">
          <a:xfrm>
            <a:off x="576776" y="1034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853616"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4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Aims of the session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9" name="Picture 8">
            <a:extLst>
              <a:ext uri="{FF2B5EF4-FFF2-40B4-BE49-F238E27FC236}">
                <a16:creationId xmlns:a16="http://schemas.microsoft.com/office/drawing/2014/main" id="{88851FB3-84C9-7ABE-5E1E-73598FF5DC74}"/>
              </a:ext>
            </a:extLst>
          </p:cNvPr>
          <p:cNvPicPr>
            <a:picLocks noChangeAspect="1"/>
          </p:cNvPicPr>
          <p:nvPr/>
        </p:nvPicPr>
        <p:blipFill>
          <a:blip r:embed="rId2"/>
          <a:stretch>
            <a:fillRect/>
          </a:stretch>
        </p:blipFill>
        <p:spPr>
          <a:xfrm>
            <a:off x="0" y="-2167"/>
            <a:ext cx="1871634" cy="2030144"/>
          </a:xfrm>
          <a:prstGeom prst="rect">
            <a:avLst/>
          </a:prstGeom>
        </p:spPr>
      </p:pic>
    </p:spTree>
    <p:extLst>
      <p:ext uri="{BB962C8B-B14F-4D97-AF65-F5344CB8AC3E}">
        <p14:creationId xmlns:p14="http://schemas.microsoft.com/office/powerpoint/2010/main" val="3156914938"/>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1841F18-8281-D76C-DA45-B8B90D9D8E24}"/>
              </a:ext>
            </a:extLst>
          </p:cNvPr>
          <p:cNvSpPr txBox="1"/>
          <p:nvPr/>
        </p:nvSpPr>
        <p:spPr>
          <a:xfrm>
            <a:off x="985520" y="564606"/>
            <a:ext cx="10585994" cy="5786199"/>
          </a:xfrm>
          <a:prstGeom prst="rect">
            <a:avLst/>
          </a:prstGeom>
          <a:noFill/>
        </p:spPr>
        <p:txBody>
          <a:bodyPr wrap="square" rtlCol="0">
            <a:spAutoFit/>
          </a:bodyPr>
          <a:lstStyle/>
          <a:p>
            <a:r>
              <a:rPr lang="en-GB" sz="3200" b="1" u="sng" dirty="0"/>
              <a:t>Transition </a:t>
            </a:r>
          </a:p>
          <a:p>
            <a:endParaRPr lang="en-GB" sz="3200" dirty="0"/>
          </a:p>
          <a:p>
            <a:pPr marL="457200" indent="-457200">
              <a:buFont typeface="Arial" panose="020B0604020202020204" pitchFamily="34" charset="0"/>
              <a:buChar char="•"/>
            </a:pPr>
            <a:r>
              <a:rPr lang="en-GB" sz="2400" dirty="0"/>
              <a:t>Just a fancy word for “moving”. </a:t>
            </a:r>
          </a:p>
          <a:p>
            <a:endParaRPr lang="en-GB" sz="2400" dirty="0"/>
          </a:p>
          <a:p>
            <a:pPr marL="457200" indent="-457200">
              <a:buFont typeface="Arial" panose="020B0604020202020204" pitchFamily="34" charset="0"/>
              <a:buChar char="•"/>
            </a:pPr>
            <a:r>
              <a:rPr lang="en-GB" sz="2400" dirty="0"/>
              <a:t>Transition can be a worrying time, not only for the children but for you as parents. </a:t>
            </a:r>
          </a:p>
          <a:p>
            <a:endParaRPr lang="en-GB" sz="2400" dirty="0"/>
          </a:p>
          <a:p>
            <a:pPr marL="457200" indent="-457200">
              <a:buFont typeface="Arial" panose="020B0604020202020204" pitchFamily="34" charset="0"/>
              <a:buChar char="•"/>
            </a:pPr>
            <a:r>
              <a:rPr lang="en-GB" sz="2400" dirty="0"/>
              <a:t>Look out for changes in behaviour, changes in sleeping/eating, withdrawal from things they enjoy, speaking about it frequently.</a:t>
            </a:r>
          </a:p>
          <a:p>
            <a:r>
              <a:rPr lang="en-GB" sz="2400" dirty="0"/>
              <a:t> </a:t>
            </a:r>
          </a:p>
          <a:p>
            <a:pPr marL="457200" indent="-457200">
              <a:buFont typeface="Arial" panose="020B0604020202020204" pitchFamily="34" charset="0"/>
              <a:buChar char="•"/>
            </a:pPr>
            <a:r>
              <a:rPr lang="en-GB" sz="2400" dirty="0"/>
              <a:t>Remember- you, as parents, are their safe space and behaviours can feel like they are targeted at you. This is not the case, they just don’t know how to communicate how they feel or recognise how they feel. </a:t>
            </a:r>
          </a:p>
          <a:p>
            <a:r>
              <a:rPr lang="en-GB" dirty="0"/>
              <a:t> </a:t>
            </a:r>
          </a:p>
        </p:txBody>
      </p:sp>
    </p:spTree>
    <p:extLst>
      <p:ext uri="{BB962C8B-B14F-4D97-AF65-F5344CB8AC3E}">
        <p14:creationId xmlns:p14="http://schemas.microsoft.com/office/powerpoint/2010/main" val="4193289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9BE1D-1BB9-E32D-3F70-ADA498354AAC}"/>
              </a:ext>
            </a:extLst>
          </p:cNvPr>
          <p:cNvSpPr>
            <a:spLocks noGrp="1"/>
          </p:cNvSpPr>
          <p:nvPr>
            <p:ph type="title"/>
          </p:nvPr>
        </p:nvSpPr>
        <p:spPr/>
        <p:txBody>
          <a:bodyPr/>
          <a:lstStyle/>
          <a:p>
            <a:r>
              <a:rPr lang="en-GB" dirty="0"/>
              <a:t>Transition to secondary- What primary does…</a:t>
            </a:r>
          </a:p>
        </p:txBody>
      </p:sp>
      <p:sp>
        <p:nvSpPr>
          <p:cNvPr id="3" name="Content Placeholder 2">
            <a:extLst>
              <a:ext uri="{FF2B5EF4-FFF2-40B4-BE49-F238E27FC236}">
                <a16:creationId xmlns:a16="http://schemas.microsoft.com/office/drawing/2014/main" id="{9E3988D7-06B4-E29B-106B-40FC82ABDF7D}"/>
              </a:ext>
            </a:extLst>
          </p:cNvPr>
          <p:cNvSpPr>
            <a:spLocks noGrp="1"/>
          </p:cNvSpPr>
          <p:nvPr>
            <p:ph idx="1"/>
          </p:nvPr>
        </p:nvSpPr>
        <p:spPr/>
        <p:txBody>
          <a:bodyPr/>
          <a:lstStyle/>
          <a:p>
            <a:r>
              <a:rPr lang="en-GB" dirty="0"/>
              <a:t>Fill in the CLAWBA.</a:t>
            </a:r>
          </a:p>
          <a:p>
            <a:r>
              <a:rPr lang="en-GB" dirty="0"/>
              <a:t>Discuss with the secondary SENDCOs any children who need support.</a:t>
            </a:r>
          </a:p>
          <a:p>
            <a:r>
              <a:rPr lang="en-GB" dirty="0"/>
              <a:t>Extra transition opportunities.</a:t>
            </a:r>
          </a:p>
          <a:p>
            <a:r>
              <a:rPr lang="en-GB" dirty="0"/>
              <a:t>Lessons within school about moving on and feelings.</a:t>
            </a:r>
          </a:p>
          <a:p>
            <a:r>
              <a:rPr lang="en-GB" dirty="0"/>
              <a:t>Visits to the school from secondary school staff.</a:t>
            </a:r>
          </a:p>
        </p:txBody>
      </p:sp>
    </p:spTree>
    <p:extLst>
      <p:ext uri="{BB962C8B-B14F-4D97-AF65-F5344CB8AC3E}">
        <p14:creationId xmlns:p14="http://schemas.microsoft.com/office/powerpoint/2010/main" val="55823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DF02B-93BD-99E4-0DD6-58A0D6B2DF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90E496-0158-89D6-ED26-FD6DD4FF28ED}"/>
              </a:ext>
            </a:extLst>
          </p:cNvPr>
          <p:cNvSpPr>
            <a:spLocks noGrp="1"/>
          </p:cNvSpPr>
          <p:nvPr>
            <p:ph type="title"/>
          </p:nvPr>
        </p:nvSpPr>
        <p:spPr/>
        <p:txBody>
          <a:bodyPr>
            <a:normAutofit fontScale="90000"/>
          </a:bodyPr>
          <a:lstStyle/>
          <a:p>
            <a:r>
              <a:rPr lang="en-GB" dirty="0"/>
              <a:t>What might the Secondary school offer?</a:t>
            </a:r>
            <a:br>
              <a:rPr lang="en-GB" dirty="0"/>
            </a:br>
            <a:r>
              <a:rPr lang="en-GB" dirty="0"/>
              <a:t>what can I ask for…</a:t>
            </a:r>
          </a:p>
        </p:txBody>
      </p:sp>
      <p:sp>
        <p:nvSpPr>
          <p:cNvPr id="3" name="Content Placeholder 2">
            <a:extLst>
              <a:ext uri="{FF2B5EF4-FFF2-40B4-BE49-F238E27FC236}">
                <a16:creationId xmlns:a16="http://schemas.microsoft.com/office/drawing/2014/main" id="{3CCF8454-548B-1112-2070-637AC7165715}"/>
              </a:ext>
            </a:extLst>
          </p:cNvPr>
          <p:cNvSpPr>
            <a:spLocks noGrp="1"/>
          </p:cNvSpPr>
          <p:nvPr>
            <p:ph idx="1"/>
          </p:nvPr>
        </p:nvSpPr>
        <p:spPr/>
        <p:txBody>
          <a:bodyPr/>
          <a:lstStyle/>
          <a:p>
            <a:r>
              <a:rPr lang="en-GB" dirty="0"/>
              <a:t>Meet and greet for particular students to go through the time table and any changes </a:t>
            </a:r>
          </a:p>
          <a:p>
            <a:r>
              <a:rPr lang="en-GB" dirty="0"/>
              <a:t>Print and laminate the timetable to go in blazer/ trouser pocket (could have map on back to orient themselves). </a:t>
            </a:r>
          </a:p>
          <a:p>
            <a:r>
              <a:rPr lang="en-GB" dirty="0"/>
              <a:t>Quiet place for pupil to go if feeling overwhelmed with key adult. </a:t>
            </a:r>
          </a:p>
        </p:txBody>
      </p:sp>
    </p:spTree>
    <p:extLst>
      <p:ext uri="{BB962C8B-B14F-4D97-AF65-F5344CB8AC3E}">
        <p14:creationId xmlns:p14="http://schemas.microsoft.com/office/powerpoint/2010/main" val="316338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83E27-BA1D-182D-D0A6-8AA7A11420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7E7E28-FD76-51A8-46F3-D8A0DE71531E}"/>
              </a:ext>
            </a:extLst>
          </p:cNvPr>
          <p:cNvSpPr>
            <a:spLocks noGrp="1"/>
          </p:cNvSpPr>
          <p:nvPr>
            <p:ph type="title"/>
          </p:nvPr>
        </p:nvSpPr>
        <p:spPr/>
        <p:txBody>
          <a:bodyPr>
            <a:normAutofit/>
          </a:bodyPr>
          <a:lstStyle/>
          <a:p>
            <a:r>
              <a:rPr lang="en-GB" dirty="0"/>
              <a:t>Advice to parents</a:t>
            </a:r>
          </a:p>
        </p:txBody>
      </p:sp>
      <p:sp>
        <p:nvSpPr>
          <p:cNvPr id="3" name="Content Placeholder 2">
            <a:extLst>
              <a:ext uri="{FF2B5EF4-FFF2-40B4-BE49-F238E27FC236}">
                <a16:creationId xmlns:a16="http://schemas.microsoft.com/office/drawing/2014/main" id="{AA362327-9CAD-8A7B-0EE5-6CCFA869FBA4}"/>
              </a:ext>
            </a:extLst>
          </p:cNvPr>
          <p:cNvSpPr>
            <a:spLocks noGrp="1"/>
          </p:cNvSpPr>
          <p:nvPr>
            <p:ph idx="1"/>
          </p:nvPr>
        </p:nvSpPr>
        <p:spPr>
          <a:xfrm>
            <a:off x="684212" y="642257"/>
            <a:ext cx="8534400" cy="4016829"/>
          </a:xfrm>
        </p:spPr>
        <p:txBody>
          <a:bodyPr>
            <a:normAutofit fontScale="92500" lnSpcReduction="20000"/>
          </a:bodyPr>
          <a:lstStyle/>
          <a:p>
            <a:r>
              <a:rPr lang="en-GB" dirty="0"/>
              <a:t>Try to remain calm in front of child and model positive language- if you act like it is scary and a worry, children will panic. </a:t>
            </a:r>
          </a:p>
          <a:p>
            <a:endParaRPr lang="en-GB" dirty="0"/>
          </a:p>
          <a:p>
            <a:r>
              <a:rPr lang="en-GB" dirty="0"/>
              <a:t>Talk about exciting parts of transition e.g. trips, new friends. </a:t>
            </a:r>
          </a:p>
          <a:p>
            <a:endParaRPr lang="en-GB" dirty="0"/>
          </a:p>
          <a:p>
            <a:r>
              <a:rPr lang="en-GB" dirty="0"/>
              <a:t>Encourage an open conversation, set times to talk about it. </a:t>
            </a:r>
          </a:p>
          <a:p>
            <a:endParaRPr lang="en-GB" dirty="0"/>
          </a:p>
          <a:p>
            <a:r>
              <a:rPr lang="en-GB" dirty="0"/>
              <a:t>Practice new journeys well in advance. </a:t>
            </a:r>
          </a:p>
          <a:p>
            <a:endParaRPr lang="en-GB" dirty="0"/>
          </a:p>
          <a:p>
            <a:r>
              <a:rPr lang="en-GB" dirty="0"/>
              <a:t>Be kind to yourself and share with others how you feel- you will find most other parents are feeling the same. </a:t>
            </a:r>
          </a:p>
        </p:txBody>
      </p:sp>
    </p:spTree>
    <p:extLst>
      <p:ext uri="{BB962C8B-B14F-4D97-AF65-F5344CB8AC3E}">
        <p14:creationId xmlns:p14="http://schemas.microsoft.com/office/powerpoint/2010/main" val="15312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8EE5-45B1-22E8-9A13-F50E371F7D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13DFEF-A459-6D69-0BDE-2D2E009687F3}"/>
              </a:ext>
            </a:extLst>
          </p:cNvPr>
          <p:cNvSpPr>
            <a:spLocks noGrp="1"/>
          </p:cNvSpPr>
          <p:nvPr>
            <p:ph type="title"/>
          </p:nvPr>
        </p:nvSpPr>
        <p:spPr/>
        <p:txBody>
          <a:bodyPr>
            <a:normAutofit/>
          </a:bodyPr>
          <a:lstStyle/>
          <a:p>
            <a:r>
              <a:rPr lang="en-GB" dirty="0"/>
              <a:t>Transition within school</a:t>
            </a:r>
          </a:p>
        </p:txBody>
      </p:sp>
      <p:sp>
        <p:nvSpPr>
          <p:cNvPr id="3" name="Content Placeholder 2">
            <a:extLst>
              <a:ext uri="{FF2B5EF4-FFF2-40B4-BE49-F238E27FC236}">
                <a16:creationId xmlns:a16="http://schemas.microsoft.com/office/drawing/2014/main" id="{54285C65-E81E-9AA2-6BBC-611B395EFFA6}"/>
              </a:ext>
            </a:extLst>
          </p:cNvPr>
          <p:cNvSpPr>
            <a:spLocks noGrp="1"/>
          </p:cNvSpPr>
          <p:nvPr>
            <p:ph idx="1"/>
          </p:nvPr>
        </p:nvSpPr>
        <p:spPr>
          <a:xfrm>
            <a:off x="684212" y="642257"/>
            <a:ext cx="8534400" cy="4016829"/>
          </a:xfrm>
        </p:spPr>
        <p:txBody>
          <a:bodyPr>
            <a:normAutofit/>
          </a:bodyPr>
          <a:lstStyle/>
          <a:p>
            <a:r>
              <a:rPr lang="en-GB" dirty="0"/>
              <a:t>Children will know who the teacher and TA in the class are.</a:t>
            </a:r>
          </a:p>
          <a:p>
            <a:r>
              <a:rPr lang="en-GB" dirty="0"/>
              <a:t>Social stories for those children who require them.</a:t>
            </a:r>
          </a:p>
          <a:p>
            <a:r>
              <a:rPr lang="en-GB" dirty="0"/>
              <a:t>Whole school transition is the 1</a:t>
            </a:r>
            <a:r>
              <a:rPr lang="en-GB" baseline="30000" dirty="0"/>
              <a:t>st</a:t>
            </a:r>
            <a:r>
              <a:rPr lang="en-GB" dirty="0"/>
              <a:t> July- Activities in their new class.</a:t>
            </a:r>
          </a:p>
        </p:txBody>
      </p:sp>
    </p:spTree>
    <p:extLst>
      <p:ext uri="{BB962C8B-B14F-4D97-AF65-F5344CB8AC3E}">
        <p14:creationId xmlns:p14="http://schemas.microsoft.com/office/powerpoint/2010/main" val="68261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EAE69-2310-D914-E5F8-18CCE7B787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020175-EDA5-917B-60D3-AE955DF5661A}"/>
              </a:ext>
            </a:extLst>
          </p:cNvPr>
          <p:cNvSpPr>
            <a:spLocks noGrp="1"/>
          </p:cNvSpPr>
          <p:nvPr>
            <p:ph type="title"/>
          </p:nvPr>
        </p:nvSpPr>
        <p:spPr>
          <a:xfrm>
            <a:off x="684212" y="4193417"/>
            <a:ext cx="8534400" cy="1507067"/>
          </a:xfrm>
        </p:spPr>
        <p:txBody>
          <a:bodyPr>
            <a:normAutofit/>
          </a:bodyPr>
          <a:lstStyle/>
          <a:p>
            <a:r>
              <a:rPr lang="en-GB" dirty="0"/>
              <a:t>Common worries</a:t>
            </a:r>
          </a:p>
        </p:txBody>
      </p:sp>
      <p:sp>
        <p:nvSpPr>
          <p:cNvPr id="3" name="Content Placeholder 2">
            <a:extLst>
              <a:ext uri="{FF2B5EF4-FFF2-40B4-BE49-F238E27FC236}">
                <a16:creationId xmlns:a16="http://schemas.microsoft.com/office/drawing/2014/main" id="{28BB37E5-55F2-E055-535A-9F84B6AB97FF}"/>
              </a:ext>
            </a:extLst>
          </p:cNvPr>
          <p:cNvSpPr>
            <a:spLocks noGrp="1"/>
          </p:cNvSpPr>
          <p:nvPr>
            <p:ph idx="1"/>
          </p:nvPr>
        </p:nvSpPr>
        <p:spPr>
          <a:xfrm>
            <a:off x="684212" y="642257"/>
            <a:ext cx="8534400" cy="4016829"/>
          </a:xfrm>
        </p:spPr>
        <p:txBody>
          <a:bodyPr>
            <a:normAutofit/>
          </a:bodyPr>
          <a:lstStyle/>
          <a:p>
            <a:r>
              <a:rPr lang="en-GB" dirty="0"/>
              <a:t>The work will get harder!</a:t>
            </a:r>
          </a:p>
          <a:p>
            <a:endParaRPr lang="en-GB" dirty="0"/>
          </a:p>
          <a:p>
            <a:r>
              <a:rPr lang="en-GB" dirty="0"/>
              <a:t>The teacher is strict.</a:t>
            </a:r>
          </a:p>
          <a:p>
            <a:endParaRPr lang="en-GB" dirty="0"/>
          </a:p>
          <a:p>
            <a:r>
              <a:rPr lang="en-GB" dirty="0"/>
              <a:t>There are older children in the class.</a:t>
            </a:r>
          </a:p>
          <a:p>
            <a:endParaRPr lang="en-GB" dirty="0"/>
          </a:p>
          <a:p>
            <a:r>
              <a:rPr lang="en-GB" dirty="0"/>
              <a:t>I won’t be allowed to go to the toilet.</a:t>
            </a:r>
          </a:p>
        </p:txBody>
      </p:sp>
    </p:spTree>
    <p:extLst>
      <p:ext uri="{BB962C8B-B14F-4D97-AF65-F5344CB8AC3E}">
        <p14:creationId xmlns:p14="http://schemas.microsoft.com/office/powerpoint/2010/main" val="2287877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68615-EA95-3C8F-990D-CF3DA0D4A2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26E5B2-840C-B47A-B4BA-A7FA2ED4F65B}"/>
              </a:ext>
            </a:extLst>
          </p:cNvPr>
          <p:cNvSpPr>
            <a:spLocks noGrp="1"/>
          </p:cNvSpPr>
          <p:nvPr>
            <p:ph type="title"/>
          </p:nvPr>
        </p:nvSpPr>
        <p:spPr>
          <a:xfrm>
            <a:off x="684212" y="4193417"/>
            <a:ext cx="8534400" cy="1507067"/>
          </a:xfrm>
        </p:spPr>
        <p:txBody>
          <a:bodyPr>
            <a:normAutofit/>
          </a:bodyPr>
          <a:lstStyle/>
          <a:p>
            <a:r>
              <a:rPr lang="en-GB" dirty="0"/>
              <a:t>What parents can do?</a:t>
            </a:r>
          </a:p>
        </p:txBody>
      </p:sp>
      <p:sp>
        <p:nvSpPr>
          <p:cNvPr id="3" name="Content Placeholder 2">
            <a:extLst>
              <a:ext uri="{FF2B5EF4-FFF2-40B4-BE49-F238E27FC236}">
                <a16:creationId xmlns:a16="http://schemas.microsoft.com/office/drawing/2014/main" id="{64CACE21-1EE2-0A12-2A03-9E9CB09253B3}"/>
              </a:ext>
            </a:extLst>
          </p:cNvPr>
          <p:cNvSpPr>
            <a:spLocks noGrp="1"/>
          </p:cNvSpPr>
          <p:nvPr>
            <p:ph idx="1"/>
          </p:nvPr>
        </p:nvSpPr>
        <p:spPr>
          <a:xfrm>
            <a:off x="684212" y="642257"/>
            <a:ext cx="8534400" cy="4016829"/>
          </a:xfrm>
        </p:spPr>
        <p:txBody>
          <a:bodyPr>
            <a:normAutofit/>
          </a:bodyPr>
          <a:lstStyle/>
          <a:p>
            <a:r>
              <a:rPr lang="en-GB" dirty="0"/>
              <a:t>Reassure the children.</a:t>
            </a:r>
          </a:p>
          <a:p>
            <a:endParaRPr lang="en-GB" dirty="0"/>
          </a:p>
          <a:p>
            <a:r>
              <a:rPr lang="en-GB" dirty="0"/>
              <a:t>Talk about your time at primary.</a:t>
            </a:r>
          </a:p>
          <a:p>
            <a:endParaRPr lang="en-GB" dirty="0"/>
          </a:p>
          <a:p>
            <a:r>
              <a:rPr lang="en-GB" dirty="0"/>
              <a:t>Talk about all the amazing things they will do.</a:t>
            </a:r>
          </a:p>
        </p:txBody>
      </p:sp>
    </p:spTree>
    <p:extLst>
      <p:ext uri="{BB962C8B-B14F-4D97-AF65-F5344CB8AC3E}">
        <p14:creationId xmlns:p14="http://schemas.microsoft.com/office/powerpoint/2010/main" val="305065271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247</TotalTime>
  <Words>444</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Gothic</vt:lpstr>
      <vt:lpstr>Wingdings 3</vt:lpstr>
      <vt:lpstr>Slice</vt:lpstr>
      <vt:lpstr>Transition</vt:lpstr>
      <vt:lpstr>PowerPoint Presentation</vt:lpstr>
      <vt:lpstr>PowerPoint Presentation</vt:lpstr>
      <vt:lpstr>Transition to secondary- What primary does…</vt:lpstr>
      <vt:lpstr>What might the Secondary school offer? what can I ask for…</vt:lpstr>
      <vt:lpstr>Advice to parents</vt:lpstr>
      <vt:lpstr>Transition within school</vt:lpstr>
      <vt:lpstr>Common worries</vt:lpstr>
      <vt:lpstr>What parents can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Anti-Bullying Workshop</dc:title>
  <dc:creator>Sarah Knight</dc:creator>
  <cp:lastModifiedBy>Head</cp:lastModifiedBy>
  <cp:revision>3</cp:revision>
  <dcterms:created xsi:type="dcterms:W3CDTF">2017-11-21T18:34:32Z</dcterms:created>
  <dcterms:modified xsi:type="dcterms:W3CDTF">2026-05-10T13:06:54Z</dcterms:modified>
</cp:coreProperties>
</file>