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6" r:id="rId4"/>
    <p:sldId id="278" r:id="rId5"/>
    <p:sldId id="277" r:id="rId6"/>
    <p:sldId id="279" r:id="rId7"/>
    <p:sldId id="280" r:id="rId8"/>
    <p:sldId id="281" r:id="rId9"/>
    <p:sldId id="282" r:id="rId10"/>
    <p:sldId id="258" r:id="rId11"/>
    <p:sldId id="259" r:id="rId12"/>
    <p:sldId id="263" r:id="rId13"/>
    <p:sldId id="270" r:id="rId14"/>
    <p:sldId id="271" r:id="rId15"/>
    <p:sldId id="272" r:id="rId16"/>
    <p:sldId id="273" r:id="rId17"/>
    <p:sldId id="274" r:id="rId18"/>
    <p:sldId id="269" r:id="rId19"/>
    <p:sldId id="264" r:id="rId20"/>
    <p:sldId id="266" r:id="rId21"/>
    <p:sldId id="26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726097-9022-4679-AC1C-E009B547DB81}" v="318" dt="2026-03-19T20:00:14.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d" userId="31bb16b0-240b-4746-b4e7-bf7c3610409a" providerId="ADAL" clId="{C9C16163-76B6-438D-A750-9FA0AB2F7B41}"/>
    <pc:docChg chg="modSld">
      <pc:chgData name="Head" userId="31bb16b0-240b-4746-b4e7-bf7c3610409a" providerId="ADAL" clId="{C9C16163-76B6-438D-A750-9FA0AB2F7B41}" dt="2026-03-13T13:50:28.003" v="0" actId="20577"/>
      <pc:docMkLst>
        <pc:docMk/>
      </pc:docMkLst>
      <pc:sldChg chg="modSp mod">
        <pc:chgData name="Head" userId="31bb16b0-240b-4746-b4e7-bf7c3610409a" providerId="ADAL" clId="{C9C16163-76B6-438D-A750-9FA0AB2F7B41}" dt="2026-03-13T13:50:28.003" v="0" actId="20577"/>
        <pc:sldMkLst>
          <pc:docMk/>
          <pc:sldMk cId="367211710" sldId="278"/>
        </pc:sldMkLst>
        <pc:spChg chg="mod">
          <ac:chgData name="Head" userId="31bb16b0-240b-4746-b4e7-bf7c3610409a" providerId="ADAL" clId="{C9C16163-76B6-438D-A750-9FA0AB2F7B41}" dt="2026-03-13T13:50:28.003" v="0" actId="20577"/>
          <ac:spMkLst>
            <pc:docMk/>
            <pc:sldMk cId="367211710" sldId="278"/>
            <ac:spMk id="3" creationId="{5317A334-73C5-5153-AE91-FD4920492294}"/>
          </ac:spMkLst>
        </pc:spChg>
      </pc:sldChg>
    </pc:docChg>
  </pc:docChgLst>
  <pc:docChgLst>
    <pc:chgData name="Head" userId="31bb16b0-240b-4746-b4e7-bf7c3610409a" providerId="ADAL" clId="{6EC4B9F9-39A8-48AC-9A22-802418FC4D20}"/>
    <pc:docChg chg="undo custSel addSld delSld modSld sldOrd">
      <pc:chgData name="Head" userId="31bb16b0-240b-4746-b4e7-bf7c3610409a" providerId="ADAL" clId="{6EC4B9F9-39A8-48AC-9A22-802418FC4D20}" dt="2026-03-19T20:00:14.919" v="383" actId="1076"/>
      <pc:docMkLst>
        <pc:docMk/>
      </pc:docMkLst>
      <pc:sldChg chg="addSp modSp mod">
        <pc:chgData name="Head" userId="31bb16b0-240b-4746-b4e7-bf7c3610409a" providerId="ADAL" clId="{6EC4B9F9-39A8-48AC-9A22-802418FC4D20}" dt="2026-02-17T12:22:08.777" v="3" actId="14100"/>
        <pc:sldMkLst>
          <pc:docMk/>
          <pc:sldMk cId="283421215" sldId="256"/>
        </pc:sldMkLst>
        <pc:picChg chg="add mod">
          <ac:chgData name="Head" userId="31bb16b0-240b-4746-b4e7-bf7c3610409a" providerId="ADAL" clId="{6EC4B9F9-39A8-48AC-9A22-802418FC4D20}" dt="2026-02-17T12:22:08.777" v="3" actId="14100"/>
          <ac:picMkLst>
            <pc:docMk/>
            <pc:sldMk cId="283421215" sldId="256"/>
            <ac:picMk id="8" creationId="{E0B79067-A9AC-ECFE-536A-8519D96F6C48}"/>
          </ac:picMkLst>
        </pc:picChg>
      </pc:sldChg>
      <pc:sldChg chg="addSp delSp modSp mod ord">
        <pc:chgData name="Head" userId="31bb16b0-240b-4746-b4e7-bf7c3610409a" providerId="ADAL" clId="{6EC4B9F9-39A8-48AC-9A22-802418FC4D20}" dt="2026-03-19T19:47:50.526" v="69" actId="20577"/>
        <pc:sldMkLst>
          <pc:docMk/>
          <pc:sldMk cId="3156914938" sldId="257"/>
        </pc:sldMkLst>
        <pc:spChg chg="mod">
          <ac:chgData name="Head" userId="31bb16b0-240b-4746-b4e7-bf7c3610409a" providerId="ADAL" clId="{6EC4B9F9-39A8-48AC-9A22-802418FC4D20}" dt="2026-02-17T12:23:20.390" v="31" actId="1076"/>
          <ac:spMkLst>
            <pc:docMk/>
            <pc:sldMk cId="3156914938" sldId="257"/>
            <ac:spMk id="2" creationId="{00000000-0000-0000-0000-000000000000}"/>
          </ac:spMkLst>
        </pc:spChg>
        <pc:spChg chg="mod">
          <ac:chgData name="Head" userId="31bb16b0-240b-4746-b4e7-bf7c3610409a" providerId="ADAL" clId="{6EC4B9F9-39A8-48AC-9A22-802418FC4D20}" dt="2026-02-17T12:23:27.830" v="32" actId="1076"/>
          <ac:spMkLst>
            <pc:docMk/>
            <pc:sldMk cId="3156914938" sldId="257"/>
            <ac:spMk id="4" creationId="{F16CD6D9-9D4E-4DBB-92FF-549125AE7E69}"/>
          </ac:spMkLst>
        </pc:spChg>
        <pc:spChg chg="mod">
          <ac:chgData name="Head" userId="31bb16b0-240b-4746-b4e7-bf7c3610409a" providerId="ADAL" clId="{6EC4B9F9-39A8-48AC-9A22-802418FC4D20}" dt="2026-03-19T19:47:43.391" v="67" actId="20577"/>
          <ac:spMkLst>
            <pc:docMk/>
            <pc:sldMk cId="3156914938" sldId="257"/>
            <ac:spMk id="6" creationId="{00000000-0000-0000-0000-000000000000}"/>
          </ac:spMkLst>
        </pc:spChg>
        <pc:spChg chg="mod">
          <ac:chgData name="Head" userId="31bb16b0-240b-4746-b4e7-bf7c3610409a" providerId="ADAL" clId="{6EC4B9F9-39A8-48AC-9A22-802418FC4D20}" dt="2026-03-19T19:47:47.658" v="68" actId="20577"/>
          <ac:spMkLst>
            <pc:docMk/>
            <pc:sldMk cId="3156914938" sldId="257"/>
            <ac:spMk id="7" creationId="{00000000-0000-0000-0000-000000000000}"/>
          </ac:spMkLst>
        </pc:spChg>
        <pc:spChg chg="mod">
          <ac:chgData name="Head" userId="31bb16b0-240b-4746-b4e7-bf7c3610409a" providerId="ADAL" clId="{6EC4B9F9-39A8-48AC-9A22-802418FC4D20}" dt="2026-03-19T19:47:50.526" v="69" actId="20577"/>
          <ac:spMkLst>
            <pc:docMk/>
            <pc:sldMk cId="3156914938" sldId="257"/>
            <ac:spMk id="8" creationId="{00000000-0000-0000-0000-000000000000}"/>
          </ac:spMkLst>
        </pc:spChg>
        <pc:picChg chg="add mod">
          <ac:chgData name="Head" userId="31bb16b0-240b-4746-b4e7-bf7c3610409a" providerId="ADAL" clId="{6EC4B9F9-39A8-48AC-9A22-802418FC4D20}" dt="2026-02-17T12:22:51.233" v="9" actId="1076"/>
          <ac:picMkLst>
            <pc:docMk/>
            <pc:sldMk cId="3156914938" sldId="257"/>
            <ac:picMk id="9" creationId="{88851FB3-84C9-7ABE-5E1E-73598FF5DC74}"/>
          </ac:picMkLst>
        </pc:picChg>
      </pc:sldChg>
      <pc:sldChg chg="delSp mod">
        <pc:chgData name="Head" userId="31bb16b0-240b-4746-b4e7-bf7c3610409a" providerId="ADAL" clId="{6EC4B9F9-39A8-48AC-9A22-802418FC4D20}" dt="2026-02-17T16:45:36.562" v="46" actId="478"/>
        <pc:sldMkLst>
          <pc:docMk/>
          <pc:sldMk cId="2052245483" sldId="258"/>
        </pc:sldMkLst>
      </pc:sldChg>
      <pc:sldChg chg="delSp mod">
        <pc:chgData name="Head" userId="31bb16b0-240b-4746-b4e7-bf7c3610409a" providerId="ADAL" clId="{6EC4B9F9-39A8-48AC-9A22-802418FC4D20}" dt="2026-02-17T16:45:40.046" v="47" actId="478"/>
        <pc:sldMkLst>
          <pc:docMk/>
          <pc:sldMk cId="662719990" sldId="259"/>
        </pc:sldMkLst>
      </pc:sldChg>
      <pc:sldChg chg="delSp mod">
        <pc:chgData name="Head" userId="31bb16b0-240b-4746-b4e7-bf7c3610409a" providerId="ADAL" clId="{6EC4B9F9-39A8-48AC-9A22-802418FC4D20}" dt="2026-02-17T16:45:53.768" v="50" actId="478"/>
        <pc:sldMkLst>
          <pc:docMk/>
          <pc:sldMk cId="3078771769" sldId="263"/>
        </pc:sldMkLst>
      </pc:sldChg>
      <pc:sldChg chg="delSp mod">
        <pc:chgData name="Head" userId="31bb16b0-240b-4746-b4e7-bf7c3610409a" providerId="ADAL" clId="{6EC4B9F9-39A8-48AC-9A22-802418FC4D20}" dt="2026-02-17T16:46:21.215" v="63" actId="478"/>
        <pc:sldMkLst>
          <pc:docMk/>
          <pc:sldMk cId="1480000985" sldId="264"/>
        </pc:sldMkLst>
      </pc:sldChg>
      <pc:sldChg chg="delSp mod">
        <pc:chgData name="Head" userId="31bb16b0-240b-4746-b4e7-bf7c3610409a" providerId="ADAL" clId="{6EC4B9F9-39A8-48AC-9A22-802418FC4D20}" dt="2026-02-17T16:46:28.374" v="65" actId="478"/>
        <pc:sldMkLst>
          <pc:docMk/>
          <pc:sldMk cId="4249794926" sldId="266"/>
        </pc:sldMkLst>
      </pc:sldChg>
      <pc:sldChg chg="delSp mod">
        <pc:chgData name="Head" userId="31bb16b0-240b-4746-b4e7-bf7c3610409a" providerId="ADAL" clId="{6EC4B9F9-39A8-48AC-9A22-802418FC4D20}" dt="2026-02-17T16:46:36.377" v="66" actId="478"/>
        <pc:sldMkLst>
          <pc:docMk/>
          <pc:sldMk cId="695726395" sldId="267"/>
        </pc:sldMkLst>
      </pc:sldChg>
      <pc:sldChg chg="delSp modSp mod">
        <pc:chgData name="Head" userId="31bb16b0-240b-4746-b4e7-bf7c3610409a" providerId="ADAL" clId="{6EC4B9F9-39A8-48AC-9A22-802418FC4D20}" dt="2026-02-17T16:46:17.215" v="62" actId="20577"/>
        <pc:sldMkLst>
          <pc:docMk/>
          <pc:sldMk cId="3410962485" sldId="269"/>
        </pc:sldMkLst>
        <pc:spChg chg="mod">
          <ac:chgData name="Head" userId="31bb16b0-240b-4746-b4e7-bf7c3610409a" providerId="ADAL" clId="{6EC4B9F9-39A8-48AC-9A22-802418FC4D20}" dt="2026-02-17T16:46:17.215" v="62" actId="20577"/>
          <ac:spMkLst>
            <pc:docMk/>
            <pc:sldMk cId="3410962485" sldId="269"/>
            <ac:spMk id="6" creationId="{00000000-0000-0000-0000-000000000000}"/>
          </ac:spMkLst>
        </pc:spChg>
      </pc:sldChg>
      <pc:sldChg chg="delSp mod">
        <pc:chgData name="Head" userId="31bb16b0-240b-4746-b4e7-bf7c3610409a" providerId="ADAL" clId="{6EC4B9F9-39A8-48AC-9A22-802418FC4D20}" dt="2026-02-17T16:45:56.754" v="51" actId="478"/>
        <pc:sldMkLst>
          <pc:docMk/>
          <pc:sldMk cId="1002483089" sldId="270"/>
        </pc:sldMkLst>
      </pc:sldChg>
      <pc:sldChg chg="delSp mod">
        <pc:chgData name="Head" userId="31bb16b0-240b-4746-b4e7-bf7c3610409a" providerId="ADAL" clId="{6EC4B9F9-39A8-48AC-9A22-802418FC4D20}" dt="2026-02-17T16:45:58.816" v="52" actId="478"/>
        <pc:sldMkLst>
          <pc:docMk/>
          <pc:sldMk cId="3451633053" sldId="271"/>
        </pc:sldMkLst>
      </pc:sldChg>
      <pc:sldChg chg="delSp mod">
        <pc:chgData name="Head" userId="31bb16b0-240b-4746-b4e7-bf7c3610409a" providerId="ADAL" clId="{6EC4B9F9-39A8-48AC-9A22-802418FC4D20}" dt="2026-02-17T16:46:01.191" v="53" actId="478"/>
        <pc:sldMkLst>
          <pc:docMk/>
          <pc:sldMk cId="68484003" sldId="272"/>
        </pc:sldMkLst>
      </pc:sldChg>
      <pc:sldChg chg="delSp mod">
        <pc:chgData name="Head" userId="31bb16b0-240b-4746-b4e7-bf7c3610409a" providerId="ADAL" clId="{6EC4B9F9-39A8-48AC-9A22-802418FC4D20}" dt="2026-02-17T16:46:04.067" v="54" actId="478"/>
        <pc:sldMkLst>
          <pc:docMk/>
          <pc:sldMk cId="1596854298" sldId="273"/>
        </pc:sldMkLst>
      </pc:sldChg>
      <pc:sldChg chg="delSp mod">
        <pc:chgData name="Head" userId="31bb16b0-240b-4746-b4e7-bf7c3610409a" providerId="ADAL" clId="{6EC4B9F9-39A8-48AC-9A22-802418FC4D20}" dt="2026-02-17T16:46:07.166" v="55" actId="478"/>
        <pc:sldMkLst>
          <pc:docMk/>
          <pc:sldMk cId="1485113215" sldId="274"/>
        </pc:sldMkLst>
      </pc:sldChg>
      <pc:sldChg chg="modSp mod">
        <pc:chgData name="Head" userId="31bb16b0-240b-4746-b4e7-bf7c3610409a" providerId="ADAL" clId="{6EC4B9F9-39A8-48AC-9A22-802418FC4D20}" dt="2026-02-17T12:24:52.382" v="35" actId="255"/>
        <pc:sldMkLst>
          <pc:docMk/>
          <pc:sldMk cId="4193289228" sldId="276"/>
        </pc:sldMkLst>
        <pc:spChg chg="mod">
          <ac:chgData name="Head" userId="31bb16b0-240b-4746-b4e7-bf7c3610409a" providerId="ADAL" clId="{6EC4B9F9-39A8-48AC-9A22-802418FC4D20}" dt="2026-02-17T12:24:52.382" v="35" actId="255"/>
          <ac:spMkLst>
            <pc:docMk/>
            <pc:sldMk cId="4193289228" sldId="276"/>
            <ac:spMk id="2" creationId="{51841F18-8281-D76C-DA45-B8B90D9D8E24}"/>
          </ac:spMkLst>
        </pc:spChg>
      </pc:sldChg>
      <pc:sldChg chg="addSp modSp add mod">
        <pc:chgData name="Head" userId="31bb16b0-240b-4746-b4e7-bf7c3610409a" providerId="ADAL" clId="{6EC4B9F9-39A8-48AC-9A22-802418FC4D20}" dt="2026-03-19T19:51:35.556" v="82" actId="14100"/>
        <pc:sldMkLst>
          <pc:docMk/>
          <pc:sldMk cId="2069316490" sldId="277"/>
        </pc:sldMkLst>
        <pc:spChg chg="mod">
          <ac:chgData name="Head" userId="31bb16b0-240b-4746-b4e7-bf7c3610409a" providerId="ADAL" clId="{6EC4B9F9-39A8-48AC-9A22-802418FC4D20}" dt="2026-03-19T19:48:14.626" v="73" actId="20577"/>
          <ac:spMkLst>
            <pc:docMk/>
            <pc:sldMk cId="2069316490" sldId="277"/>
            <ac:spMk id="2" creationId="{14BD036F-48EA-BC87-408E-FF62D7EE6DD8}"/>
          </ac:spMkLst>
        </pc:spChg>
        <pc:picChg chg="add mod">
          <ac:chgData name="Head" userId="31bb16b0-240b-4746-b4e7-bf7c3610409a" providerId="ADAL" clId="{6EC4B9F9-39A8-48AC-9A22-802418FC4D20}" dt="2026-03-19T19:51:35.556" v="82" actId="14100"/>
          <ac:picMkLst>
            <pc:docMk/>
            <pc:sldMk cId="2069316490" sldId="277"/>
            <ac:picMk id="4" creationId="{869B1D78-4C67-793F-357D-0AC4AFA6E20B}"/>
          </ac:picMkLst>
        </pc:picChg>
      </pc:sldChg>
      <pc:sldChg chg="addSp modSp new mod ord">
        <pc:chgData name="Head" userId="31bb16b0-240b-4746-b4e7-bf7c3610409a" providerId="ADAL" clId="{6EC4B9F9-39A8-48AC-9A22-802418FC4D20}" dt="2026-02-17T12:28:16.762" v="45" actId="1076"/>
        <pc:sldMkLst>
          <pc:docMk/>
          <pc:sldMk cId="367211710" sldId="278"/>
        </pc:sldMkLst>
        <pc:spChg chg="add mod">
          <ac:chgData name="Head" userId="31bb16b0-240b-4746-b4e7-bf7c3610409a" providerId="ADAL" clId="{6EC4B9F9-39A8-48AC-9A22-802418FC4D20}" dt="2026-02-17T12:28:16.762" v="45" actId="1076"/>
          <ac:spMkLst>
            <pc:docMk/>
            <pc:sldMk cId="367211710" sldId="278"/>
            <ac:spMk id="3" creationId="{5317A334-73C5-5153-AE91-FD4920492294}"/>
          </ac:spMkLst>
        </pc:spChg>
      </pc:sldChg>
      <pc:sldChg chg="addSp modSp add mod setBg">
        <pc:chgData name="Head" userId="31bb16b0-240b-4746-b4e7-bf7c3610409a" providerId="ADAL" clId="{6EC4B9F9-39A8-48AC-9A22-802418FC4D20}" dt="2026-03-19T19:51:41.710" v="83" actId="26606"/>
        <pc:sldMkLst>
          <pc:docMk/>
          <pc:sldMk cId="2769505895" sldId="279"/>
        </pc:sldMkLst>
        <pc:spChg chg="mod">
          <ac:chgData name="Head" userId="31bb16b0-240b-4746-b4e7-bf7c3610409a" providerId="ADAL" clId="{6EC4B9F9-39A8-48AC-9A22-802418FC4D20}" dt="2026-03-19T19:51:41.710" v="83" actId="26606"/>
          <ac:spMkLst>
            <pc:docMk/>
            <pc:sldMk cId="2769505895" sldId="279"/>
            <ac:spMk id="2" creationId="{A97E8070-DCB1-7263-5131-641CA4D8E66F}"/>
          </ac:spMkLst>
        </pc:spChg>
        <pc:spChg chg="add">
          <ac:chgData name="Head" userId="31bb16b0-240b-4746-b4e7-bf7c3610409a" providerId="ADAL" clId="{6EC4B9F9-39A8-48AC-9A22-802418FC4D20}" dt="2026-03-19T19:51:41.710" v="83" actId="26606"/>
          <ac:spMkLst>
            <pc:docMk/>
            <pc:sldMk cId="2769505895" sldId="279"/>
            <ac:spMk id="15" creationId="{B9403C7F-76AE-4587-92A2-D4E41EBE68BD}"/>
          </ac:spMkLst>
        </pc:spChg>
        <pc:grpChg chg="add">
          <ac:chgData name="Head" userId="31bb16b0-240b-4746-b4e7-bf7c3610409a" providerId="ADAL" clId="{6EC4B9F9-39A8-48AC-9A22-802418FC4D20}" dt="2026-03-19T19:51:41.710" v="83" actId="26606"/>
          <ac:grpSpMkLst>
            <pc:docMk/>
            <pc:sldMk cId="2769505895" sldId="279"/>
            <ac:grpSpMk id="8" creationId="{8F1EF17D-1B70-428C-8A8A-A2C5B390E1E9}"/>
          </ac:grpSpMkLst>
        </pc:grpChg>
        <pc:grpChg chg="add">
          <ac:chgData name="Head" userId="31bb16b0-240b-4746-b4e7-bf7c3610409a" providerId="ADAL" clId="{6EC4B9F9-39A8-48AC-9A22-802418FC4D20}" dt="2026-03-19T19:51:41.710" v="83" actId="26606"/>
          <ac:grpSpMkLst>
            <pc:docMk/>
            <pc:sldMk cId="2769505895" sldId="279"/>
            <ac:grpSpMk id="17" creationId="{D6C71778-3DDA-4748-AEBB-2A4B75016325}"/>
          </ac:grpSpMkLst>
        </pc:grpChg>
        <pc:picChg chg="add">
          <ac:chgData name="Head" userId="31bb16b0-240b-4746-b4e7-bf7c3610409a" providerId="ADAL" clId="{6EC4B9F9-39A8-48AC-9A22-802418FC4D20}" dt="2026-03-19T19:51:41.710" v="83" actId="26606"/>
          <ac:picMkLst>
            <pc:docMk/>
            <pc:sldMk cId="2769505895" sldId="279"/>
            <ac:picMk id="4" creationId="{6A2AD49B-3A68-2B30-4BEA-202BA14638FB}"/>
          </ac:picMkLst>
        </pc:picChg>
      </pc:sldChg>
      <pc:sldChg chg="add del">
        <pc:chgData name="Head" userId="31bb16b0-240b-4746-b4e7-bf7c3610409a" providerId="ADAL" clId="{6EC4B9F9-39A8-48AC-9A22-802418FC4D20}" dt="2026-03-19T19:48:03.580" v="71" actId="47"/>
        <pc:sldMkLst>
          <pc:docMk/>
          <pc:sldMk cId="4059535669" sldId="279"/>
        </pc:sldMkLst>
      </pc:sldChg>
      <pc:sldChg chg="addSp modSp add mod setBg">
        <pc:chgData name="Head" userId="31bb16b0-240b-4746-b4e7-bf7c3610409a" providerId="ADAL" clId="{6EC4B9F9-39A8-48AC-9A22-802418FC4D20}" dt="2026-03-19T19:51:46.873" v="84" actId="26606"/>
        <pc:sldMkLst>
          <pc:docMk/>
          <pc:sldMk cId="631269900" sldId="280"/>
        </pc:sldMkLst>
        <pc:spChg chg="mod">
          <ac:chgData name="Head" userId="31bb16b0-240b-4746-b4e7-bf7c3610409a" providerId="ADAL" clId="{6EC4B9F9-39A8-48AC-9A22-802418FC4D20}" dt="2026-03-19T19:51:46.873" v="84" actId="26606"/>
          <ac:spMkLst>
            <pc:docMk/>
            <pc:sldMk cId="631269900" sldId="280"/>
            <ac:spMk id="2" creationId="{F6EB85FB-924F-7AF9-CE69-F0464CF944C2}"/>
          </ac:spMkLst>
        </pc:spChg>
        <pc:spChg chg="add">
          <ac:chgData name="Head" userId="31bb16b0-240b-4746-b4e7-bf7c3610409a" providerId="ADAL" clId="{6EC4B9F9-39A8-48AC-9A22-802418FC4D20}" dt="2026-03-19T19:51:46.873" v="84" actId="26606"/>
          <ac:spMkLst>
            <pc:docMk/>
            <pc:sldMk cId="631269900" sldId="280"/>
            <ac:spMk id="15" creationId="{B9403C7F-76AE-4587-92A2-D4E41EBE68BD}"/>
          </ac:spMkLst>
        </pc:spChg>
        <pc:grpChg chg="add">
          <ac:chgData name="Head" userId="31bb16b0-240b-4746-b4e7-bf7c3610409a" providerId="ADAL" clId="{6EC4B9F9-39A8-48AC-9A22-802418FC4D20}" dt="2026-03-19T19:51:46.873" v="84" actId="26606"/>
          <ac:grpSpMkLst>
            <pc:docMk/>
            <pc:sldMk cId="631269900" sldId="280"/>
            <ac:grpSpMk id="8" creationId="{8F1EF17D-1B70-428C-8A8A-A2C5B390E1E9}"/>
          </ac:grpSpMkLst>
        </pc:grpChg>
        <pc:grpChg chg="add">
          <ac:chgData name="Head" userId="31bb16b0-240b-4746-b4e7-bf7c3610409a" providerId="ADAL" clId="{6EC4B9F9-39A8-48AC-9A22-802418FC4D20}" dt="2026-03-19T19:51:46.873" v="84" actId="26606"/>
          <ac:grpSpMkLst>
            <pc:docMk/>
            <pc:sldMk cId="631269900" sldId="280"/>
            <ac:grpSpMk id="17" creationId="{D6C71778-3DDA-4748-AEBB-2A4B75016325}"/>
          </ac:grpSpMkLst>
        </pc:grpChg>
        <pc:picChg chg="add">
          <ac:chgData name="Head" userId="31bb16b0-240b-4746-b4e7-bf7c3610409a" providerId="ADAL" clId="{6EC4B9F9-39A8-48AC-9A22-802418FC4D20}" dt="2026-03-19T19:51:46.873" v="84" actId="26606"/>
          <ac:picMkLst>
            <pc:docMk/>
            <pc:sldMk cId="631269900" sldId="280"/>
            <ac:picMk id="4" creationId="{79574B8C-749C-E673-7D60-4A921CA450D1}"/>
          </ac:picMkLst>
        </pc:picChg>
      </pc:sldChg>
      <pc:sldChg chg="modSp add mod">
        <pc:chgData name="Head" userId="31bb16b0-240b-4746-b4e7-bf7c3610409a" providerId="ADAL" clId="{6EC4B9F9-39A8-48AC-9A22-802418FC4D20}" dt="2026-03-19T19:49:00.683" v="80" actId="20577"/>
        <pc:sldMkLst>
          <pc:docMk/>
          <pc:sldMk cId="1948681806" sldId="281"/>
        </pc:sldMkLst>
        <pc:spChg chg="mod">
          <ac:chgData name="Head" userId="31bb16b0-240b-4746-b4e7-bf7c3610409a" providerId="ADAL" clId="{6EC4B9F9-39A8-48AC-9A22-802418FC4D20}" dt="2026-03-19T19:49:00.683" v="80" actId="20577"/>
          <ac:spMkLst>
            <pc:docMk/>
            <pc:sldMk cId="1948681806" sldId="281"/>
            <ac:spMk id="2" creationId="{98B8841F-BA15-1409-AA42-1F10B4631508}"/>
          </ac:spMkLst>
        </pc:spChg>
      </pc:sldChg>
      <pc:sldChg chg="addSp modSp add mod modAnim">
        <pc:chgData name="Head" userId="31bb16b0-240b-4746-b4e7-bf7c3610409a" providerId="ADAL" clId="{6EC4B9F9-39A8-48AC-9A22-802418FC4D20}" dt="2026-03-19T20:00:14.919" v="383" actId="1076"/>
        <pc:sldMkLst>
          <pc:docMk/>
          <pc:sldMk cId="2061655810" sldId="282"/>
        </pc:sldMkLst>
        <pc:spChg chg="mod">
          <ac:chgData name="Head" userId="31bb16b0-240b-4746-b4e7-bf7c3610409a" providerId="ADAL" clId="{6EC4B9F9-39A8-48AC-9A22-802418FC4D20}" dt="2026-03-19T19:59:44.817" v="380" actId="122"/>
          <ac:spMkLst>
            <pc:docMk/>
            <pc:sldMk cId="2061655810" sldId="282"/>
            <ac:spMk id="2" creationId="{65CD9B6E-CCE2-13ED-3C5E-3A2261132653}"/>
          </ac:spMkLst>
        </pc:spChg>
        <pc:spChg chg="add mod">
          <ac:chgData name="Head" userId="31bb16b0-240b-4746-b4e7-bf7c3610409a" providerId="ADAL" clId="{6EC4B9F9-39A8-48AC-9A22-802418FC4D20}" dt="2026-03-19T19:59:37.150" v="378" actId="20577"/>
          <ac:spMkLst>
            <pc:docMk/>
            <pc:sldMk cId="2061655810" sldId="282"/>
            <ac:spMk id="3" creationId="{2E221B73-C564-1162-37BB-E06235989E6A}"/>
          </ac:spMkLst>
        </pc:spChg>
        <pc:picChg chg="add mod">
          <ac:chgData name="Head" userId="31bb16b0-240b-4746-b4e7-bf7c3610409a" providerId="ADAL" clId="{6EC4B9F9-39A8-48AC-9A22-802418FC4D20}" dt="2026-03-19T20:00:14.919" v="383" actId="1076"/>
          <ac:picMkLst>
            <pc:docMk/>
            <pc:sldMk cId="2061655810" sldId="282"/>
            <ac:picMk id="5" creationId="{F7FB9AE7-73AA-E200-AE0C-1754FE1BB6B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3/19/2026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3/19/2026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3/19/2026</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bbc.co.uk/bitesize/topics/zhjxfg8/watch/zhhpb9q"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svgsilh.com/image/25595.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pixnio.com/food-and-drink/wine/red-wine-in-glass"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4609862E-48F9-45AC-8D44-67A0268A793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11">
            <a:extLst>
              <a:ext uri="{FF2B5EF4-FFF2-40B4-BE49-F238E27FC236}">
                <a16:creationId xmlns:a16="http://schemas.microsoft.com/office/drawing/2014/main" id="{ABEC335A-D1CD-4687-AB54-7E9FEC72BC2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532691"/>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C7C71E3-D72D-4DAA-908D-0E6CA7C9AC28}"/>
              </a:ext>
            </a:extLst>
          </p:cNvPr>
          <p:cNvSpPr>
            <a:spLocks noGrp="1"/>
          </p:cNvSpPr>
          <p:nvPr>
            <p:ph type="ctrTitle"/>
          </p:nvPr>
        </p:nvSpPr>
        <p:spPr>
          <a:xfrm>
            <a:off x="4546886" y="685799"/>
            <a:ext cx="7077667" cy="4892676"/>
          </a:xfrm>
        </p:spPr>
        <p:txBody>
          <a:bodyPr anchor="ctr">
            <a:normAutofit/>
          </a:bodyPr>
          <a:lstStyle/>
          <a:p>
            <a:r>
              <a:rPr lang="en-GB" b="1"/>
              <a:t>Friendship and bullying workshop.</a:t>
            </a:r>
            <a:br>
              <a:rPr lang="en-GB" b="1"/>
            </a:br>
            <a:endParaRPr lang="en-GB"/>
          </a:p>
        </p:txBody>
      </p:sp>
      <p:sp>
        <p:nvSpPr>
          <p:cNvPr id="3" name="Subtitle 2">
            <a:extLst>
              <a:ext uri="{FF2B5EF4-FFF2-40B4-BE49-F238E27FC236}">
                <a16:creationId xmlns:a16="http://schemas.microsoft.com/office/drawing/2014/main" id="{BDF2AE20-A1F8-4D24-8D67-C8036E10A248}"/>
              </a:ext>
            </a:extLst>
          </p:cNvPr>
          <p:cNvSpPr>
            <a:spLocks noGrp="1"/>
          </p:cNvSpPr>
          <p:nvPr>
            <p:ph type="subTitle" idx="1"/>
          </p:nvPr>
        </p:nvSpPr>
        <p:spPr>
          <a:xfrm>
            <a:off x="684212" y="685800"/>
            <a:ext cx="2888773" cy="4892675"/>
          </a:xfrm>
        </p:spPr>
        <p:txBody>
          <a:bodyPr anchor="ctr">
            <a:normAutofit/>
          </a:bodyPr>
          <a:lstStyle/>
          <a:p>
            <a:pPr algn="r"/>
            <a:r>
              <a:rPr lang="en-GB">
                <a:solidFill>
                  <a:schemeClr val="tx1"/>
                </a:solidFill>
              </a:rPr>
              <a:t>Friday 20</a:t>
            </a:r>
            <a:r>
              <a:rPr lang="en-GB" baseline="30000">
                <a:solidFill>
                  <a:schemeClr val="tx1"/>
                </a:solidFill>
              </a:rPr>
              <a:t>th</a:t>
            </a:r>
            <a:r>
              <a:rPr lang="en-GB">
                <a:solidFill>
                  <a:schemeClr val="tx1"/>
                </a:solidFill>
              </a:rPr>
              <a:t> March</a:t>
            </a:r>
          </a:p>
          <a:p>
            <a:pPr algn="r"/>
            <a:endParaRPr lang="en-GB">
              <a:solidFill>
                <a:schemeClr val="tx1"/>
              </a:solidFill>
            </a:endParaRPr>
          </a:p>
        </p:txBody>
      </p:sp>
      <p:pic>
        <p:nvPicPr>
          <p:cNvPr id="8" name="Picture 7">
            <a:extLst>
              <a:ext uri="{FF2B5EF4-FFF2-40B4-BE49-F238E27FC236}">
                <a16:creationId xmlns:a16="http://schemas.microsoft.com/office/drawing/2014/main" id="{E0B79067-A9AC-ECFE-536A-8519D96F6C48}"/>
              </a:ext>
            </a:extLst>
          </p:cNvPr>
          <p:cNvPicPr>
            <a:picLocks noChangeAspect="1"/>
          </p:cNvPicPr>
          <p:nvPr/>
        </p:nvPicPr>
        <p:blipFill>
          <a:blip r:embed="rId2"/>
          <a:stretch>
            <a:fillRect/>
          </a:stretch>
        </p:blipFill>
        <p:spPr>
          <a:xfrm>
            <a:off x="0" y="0"/>
            <a:ext cx="1872343" cy="2032273"/>
          </a:xfrm>
          <a:prstGeom prst="rect">
            <a:avLst/>
          </a:prstGeom>
        </p:spPr>
      </p:pic>
    </p:spTree>
    <p:extLst>
      <p:ext uri="{BB962C8B-B14F-4D97-AF65-F5344CB8AC3E}">
        <p14:creationId xmlns:p14="http://schemas.microsoft.com/office/powerpoint/2010/main" val="283421215"/>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EEC7833-562E-4497-AB96-0259419CC654}"/>
              </a:ext>
            </a:extLst>
          </p:cNvPr>
          <p:cNvSpPr>
            <a:spLocks noChangeArrowheads="1"/>
          </p:cNvSpPr>
          <p:nvPr/>
        </p:nvSpPr>
        <p:spPr bwMode="auto">
          <a:xfrm>
            <a:off x="2236763" y="386127"/>
            <a:ext cx="5432091"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1893" tIns="45720" rIns="57132"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400" b="1" i="0" u="none" strike="noStrike" cap="none" normalizeH="0" baseline="0">
                <a:ln>
                  <a:noFill/>
                </a:ln>
                <a:solidFill>
                  <a:schemeClr val="tx1"/>
                </a:solidFill>
                <a:effectLst/>
                <a:latin typeface="Calibri" panose="020F0502020204030204" pitchFamily="34" charset="0"/>
                <a:cs typeface="Calibri" panose="020F0502020204030204" pitchFamily="34" charset="0"/>
              </a:rPr>
              <a:t>What is bullying? (</a:t>
            </a:r>
            <a:r>
              <a:rPr kumimoji="0" lang="en-GB" altLang="en-US" sz="4400" b="1" i="0" u="none" strike="noStrike" cap="none" normalizeH="0" baseline="0" err="1">
                <a:ln>
                  <a:noFill/>
                </a:ln>
                <a:solidFill>
                  <a:schemeClr val="tx1"/>
                </a:solidFill>
                <a:effectLst/>
                <a:latin typeface="Calibri" panose="020F0502020204030204" pitchFamily="34" charset="0"/>
                <a:cs typeface="Calibri" panose="020F0502020204030204" pitchFamily="34" charset="0"/>
              </a:rPr>
              <a:t>DfE</a:t>
            </a:r>
            <a:r>
              <a:rPr lang="en-GB" altLang="en-US" sz="4400" b="1">
                <a:latin typeface="Calibri" panose="020F0502020204030204" pitchFamily="34" charset="0"/>
                <a:cs typeface="Calibri" panose="020F0502020204030204" pitchFamily="34" charset="0"/>
              </a:rPr>
              <a:t>)</a:t>
            </a:r>
            <a:endParaRPr kumimoji="0" lang="en-GB" altLang="en-US" sz="44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F9B03AFD-4FC3-4653-B14F-8CE061FDF684}"/>
              </a:ext>
            </a:extLst>
          </p:cNvPr>
          <p:cNvSpPr/>
          <p:nvPr/>
        </p:nvSpPr>
        <p:spPr>
          <a:xfrm>
            <a:off x="1069144" y="1875643"/>
            <a:ext cx="9970768" cy="4401205"/>
          </a:xfrm>
          <a:prstGeom prst="rect">
            <a:avLst/>
          </a:prstGeom>
        </p:spPr>
        <p:txBody>
          <a:bodyPr wrap="square">
            <a:spAutoFit/>
          </a:bodyPr>
          <a:lstStyle/>
          <a:p>
            <a:pPr marL="61595" marR="61595" algn="ctr" eaLnBrk="0" hangingPunct="0">
              <a:spcBef>
                <a:spcPts val="3590"/>
              </a:spcBef>
              <a:spcAft>
                <a:spcPts val="0"/>
              </a:spcAft>
            </a:pPr>
            <a:r>
              <a:rPr lang="en-GB" sz="2800"/>
              <a:t>Bullying is behaviour by an individual or group, repeated over time, that intentionally hurts another individual or group either physically or emotionally. Bullying can take many forms …        …and is often motivated by prejudice against particular groups, for example on grounds of race, religion, gender, sexual orientation, special educational needs or disabilities, or because a child is adopted, in care or has caring responsibilities. It might be motivated by actual differences between children, or perceived differences. </a:t>
            </a:r>
            <a:endParaRPr lang="en-GB" sz="280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0522454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4007BF9-9F41-48B4-BAD2-8931860B89D3}"/>
              </a:ext>
            </a:extLst>
          </p:cNvPr>
          <p:cNvSpPr>
            <a:spLocks noChangeArrowheads="1"/>
          </p:cNvSpPr>
          <p:nvPr/>
        </p:nvSpPr>
        <p:spPr bwMode="auto">
          <a:xfrm>
            <a:off x="1512497" y="68579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14036"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400" b="1" i="0" u="none" strike="noStrike" cap="none" normalizeH="0" baseline="0">
                <a:ln>
                  <a:noFill/>
                </a:ln>
                <a:solidFill>
                  <a:schemeClr val="tx1"/>
                </a:solidFill>
                <a:effectLst/>
                <a:latin typeface="Calibri" panose="020F0502020204030204" pitchFamily="34" charset="0"/>
                <a:cs typeface="Calibri" panose="020F0502020204030204" pitchFamily="34" charset="0"/>
              </a:rPr>
              <a:t>Types of bullying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B52694F4-A97C-450B-98A2-53E5C51D3336}"/>
              </a:ext>
            </a:extLst>
          </p:cNvPr>
          <p:cNvSpPr/>
          <p:nvPr/>
        </p:nvSpPr>
        <p:spPr>
          <a:xfrm>
            <a:off x="3048000" y="1693910"/>
            <a:ext cx="6096000" cy="707886"/>
          </a:xfrm>
          <a:prstGeom prst="rect">
            <a:avLst/>
          </a:prstGeom>
        </p:spPr>
        <p:txBody>
          <a:bodyPr>
            <a:spAutoFit/>
          </a:bodyPr>
          <a:lstStyle/>
          <a:p>
            <a:pPr marL="1028700" lvl="1" indent="-571500" eaLnBrk="0" hangingPunct="0">
              <a:spcBef>
                <a:spcPts val="3560"/>
              </a:spcBef>
              <a:spcAft>
                <a:spcPts val="0"/>
              </a:spcAft>
              <a:buFont typeface="Arial" panose="020B0604020202020204" pitchFamily="34" charset="0"/>
              <a:buChar char="•"/>
              <a:tabLst>
                <a:tab pos="2455545" algn="l"/>
              </a:tabLst>
            </a:pPr>
            <a:r>
              <a:rPr lang="en-GB" sz="4000">
                <a:effectLst/>
                <a:latin typeface="Calibri" panose="020F0502020204030204" pitchFamily="34" charset="0"/>
                <a:ea typeface="Times New Roman" panose="02020603050405020304" pitchFamily="18" charset="0"/>
                <a:cs typeface="Calibri" panose="020F0502020204030204" pitchFamily="34" charset="0"/>
              </a:rPr>
              <a:t>Physical</a:t>
            </a:r>
          </a:p>
        </p:txBody>
      </p:sp>
      <p:sp>
        <p:nvSpPr>
          <p:cNvPr id="5" name="TextBox 4"/>
          <p:cNvSpPr txBox="1"/>
          <p:nvPr/>
        </p:nvSpPr>
        <p:spPr>
          <a:xfrm>
            <a:off x="3048000" y="2588821"/>
            <a:ext cx="5605153" cy="707886"/>
          </a:xfrm>
          <a:prstGeom prst="rect">
            <a:avLst/>
          </a:prstGeom>
          <a:noFill/>
        </p:spPr>
        <p:txBody>
          <a:bodyPr wrap="square" rtlCol="0">
            <a:spAutoFit/>
          </a:bodyPr>
          <a:lstStyle/>
          <a:p>
            <a:pPr marL="1028700" lvl="1" indent="-571500">
              <a:buFont typeface="Arial" panose="020B0604020202020204" pitchFamily="34" charset="0"/>
              <a:buChar char="•"/>
            </a:pPr>
            <a:r>
              <a:rPr lang="en-GB" sz="4000">
                <a:latin typeface="Calibri" panose="020F0502020204030204" pitchFamily="34" charset="0"/>
              </a:rPr>
              <a:t>Verbal</a:t>
            </a:r>
          </a:p>
        </p:txBody>
      </p:sp>
      <p:sp>
        <p:nvSpPr>
          <p:cNvPr id="6" name="TextBox 5"/>
          <p:cNvSpPr txBox="1"/>
          <p:nvPr/>
        </p:nvSpPr>
        <p:spPr>
          <a:xfrm>
            <a:off x="3048000" y="3479470"/>
            <a:ext cx="6365174" cy="707886"/>
          </a:xfrm>
          <a:prstGeom prst="rect">
            <a:avLst/>
          </a:prstGeom>
          <a:noFill/>
        </p:spPr>
        <p:txBody>
          <a:bodyPr wrap="square" rtlCol="0">
            <a:spAutoFit/>
          </a:bodyPr>
          <a:lstStyle/>
          <a:p>
            <a:pPr marL="1028700" lvl="1" indent="-571500">
              <a:buFont typeface="Arial" panose="020B0604020202020204" pitchFamily="34" charset="0"/>
              <a:buChar char="•"/>
            </a:pPr>
            <a:r>
              <a:rPr lang="en-GB" sz="4000">
                <a:latin typeface="Calibri" panose="020F0502020204030204" pitchFamily="34" charset="0"/>
              </a:rPr>
              <a:t>Social/emotional</a:t>
            </a:r>
            <a:endParaRPr lang="en-GB"/>
          </a:p>
        </p:txBody>
      </p:sp>
      <p:sp>
        <p:nvSpPr>
          <p:cNvPr id="7" name="TextBox 6"/>
          <p:cNvSpPr txBox="1"/>
          <p:nvPr/>
        </p:nvSpPr>
        <p:spPr>
          <a:xfrm>
            <a:off x="2597110" y="4381995"/>
            <a:ext cx="4833257" cy="707886"/>
          </a:xfrm>
          <a:prstGeom prst="rect">
            <a:avLst/>
          </a:prstGeom>
          <a:noFill/>
        </p:spPr>
        <p:txBody>
          <a:bodyPr wrap="square" rtlCol="0">
            <a:spAutoFit/>
          </a:bodyPr>
          <a:lstStyle/>
          <a:p>
            <a:pPr marL="1485900" lvl="3" indent="-571500">
              <a:buFont typeface="Arial" panose="020B0604020202020204" pitchFamily="34" charset="0"/>
              <a:buChar char="•"/>
            </a:pPr>
            <a:r>
              <a:rPr lang="en-GB" sz="4000">
                <a:latin typeface="Calibri" panose="020F0502020204030204" pitchFamily="34" charset="0"/>
              </a:rPr>
              <a:t>Cyber</a:t>
            </a:r>
          </a:p>
        </p:txBody>
      </p:sp>
    </p:spTree>
    <p:extLst>
      <p:ext uri="{BB962C8B-B14F-4D97-AF65-F5344CB8AC3E}">
        <p14:creationId xmlns:p14="http://schemas.microsoft.com/office/powerpoint/2010/main" val="66271999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barn(inVertical)">
                                      <p:cBhvr>
                                        <p:cTn id="2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6888BE48-051E-473B-98BD-BFF9C5ACE469}"/>
              </a:ext>
            </a:extLst>
          </p:cNvPr>
          <p:cNvSpPr>
            <a:spLocks noChangeArrowheads="1"/>
          </p:cNvSpPr>
          <p:nvPr/>
        </p:nvSpPr>
        <p:spPr bwMode="auto">
          <a:xfrm>
            <a:off x="710718" y="583539"/>
            <a:ext cx="8969908"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660002" tIns="45720" rIns="103155"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a:ln>
                  <a:noFill/>
                </a:ln>
                <a:solidFill>
                  <a:schemeClr val="tx1"/>
                </a:solidFill>
                <a:effectLst/>
                <a:latin typeface="Calibri" panose="020F0502020204030204" pitchFamily="34" charset="0"/>
                <a:cs typeface="Calibri" panose="020F0502020204030204" pitchFamily="34" charset="0"/>
              </a:rPr>
              <a:t>What causes</a:t>
            </a:r>
            <a:r>
              <a:rPr kumimoji="0" lang="en-GB" altLang="en-US" sz="4000" b="1" i="0" u="none" strike="noStrike" cap="none" normalizeH="0">
                <a:ln>
                  <a:noFill/>
                </a:ln>
                <a:solidFill>
                  <a:schemeClr val="tx1"/>
                </a:solidFill>
                <a:effectLst/>
                <a:latin typeface="Calibri" panose="020F0502020204030204" pitchFamily="34" charset="0"/>
                <a:cs typeface="Calibri" panose="020F0502020204030204" pitchFamily="34" charset="0"/>
              </a:rPr>
              <a:t> a child to be a Bully?</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E640F9F5-8CFE-45D7-A69D-E29426682735}"/>
              </a:ext>
            </a:extLst>
          </p:cNvPr>
          <p:cNvSpPr/>
          <p:nvPr/>
        </p:nvSpPr>
        <p:spPr>
          <a:xfrm>
            <a:off x="1385888" y="1855218"/>
            <a:ext cx="9819249" cy="1292662"/>
          </a:xfrm>
          <a:prstGeom prst="rect">
            <a:avLst/>
          </a:prstGeom>
        </p:spPr>
        <p:txBody>
          <a:bodyPr wrap="square">
            <a:spAutoFit/>
          </a:bodyPr>
          <a:lstStyle/>
          <a:p>
            <a:pPr lvl="0" eaLnBrk="0" hangingPunct="0">
              <a:spcBef>
                <a:spcPts val="565"/>
              </a:spcBef>
              <a:spcAft>
                <a:spcPts val="0"/>
              </a:spcAft>
              <a:tabLst>
                <a:tab pos="408940" algn="l"/>
              </a:tabLst>
            </a:pPr>
            <a:r>
              <a:rPr lang="en-GB" sz="3600" b="1">
                <a:solidFill>
                  <a:srgbClr val="002060"/>
                </a:solidFill>
                <a:latin typeface="Calibri" panose="020F0502020204030204" pitchFamily="34" charset="0"/>
                <a:ea typeface="Times New Roman" panose="02020603050405020304" pitchFamily="18" charset="0"/>
              </a:rPr>
              <a:t>Like Parent, Like Child</a:t>
            </a:r>
          </a:p>
          <a:p>
            <a:pPr lvl="0" eaLnBrk="0" hangingPunct="0">
              <a:spcBef>
                <a:spcPts val="565"/>
              </a:spcBef>
              <a:spcAft>
                <a:spcPts val="0"/>
              </a:spcAft>
              <a:tabLst>
                <a:tab pos="408940" algn="l"/>
              </a:tabLst>
            </a:pPr>
            <a:endParaRPr lang="en-GB" sz="1600">
              <a:latin typeface="Calibri" panose="020F0502020204030204" pitchFamily="34" charset="0"/>
              <a:ea typeface="Times New Roman" panose="02020603050405020304" pitchFamily="18" charset="0"/>
            </a:endParaRPr>
          </a:p>
          <a:p>
            <a:pPr marL="342900" lvl="0" indent="-342900" eaLnBrk="0" hangingPunct="0">
              <a:spcBef>
                <a:spcPts val="565"/>
              </a:spcBef>
              <a:spcAft>
                <a:spcPts val="0"/>
              </a:spcAft>
              <a:buFont typeface="Arial" panose="020B0604020202020204" pitchFamily="34" charset="0"/>
              <a:buChar char="•"/>
              <a:tabLst>
                <a:tab pos="408940" algn="l"/>
              </a:tabLst>
            </a:pPr>
            <a:endParaRPr lang="en-GB" sz="1600">
              <a:effectLst/>
              <a:latin typeface="Calibri" panose="020F0502020204030204" pitchFamily="34" charset="0"/>
              <a:ea typeface="Times New Roman" panose="02020603050405020304" pitchFamily="18" charset="0"/>
            </a:endParaRPr>
          </a:p>
        </p:txBody>
      </p:sp>
      <p:sp>
        <p:nvSpPr>
          <p:cNvPr id="5" name="TextBox 4"/>
          <p:cNvSpPr txBox="1"/>
          <p:nvPr/>
        </p:nvSpPr>
        <p:spPr>
          <a:xfrm>
            <a:off x="1472540" y="2861953"/>
            <a:ext cx="9167751" cy="3046988"/>
          </a:xfrm>
          <a:prstGeom prst="rect">
            <a:avLst/>
          </a:prstGeom>
          <a:noFill/>
        </p:spPr>
        <p:txBody>
          <a:bodyPr wrap="square" rtlCol="0">
            <a:spAutoFit/>
          </a:bodyPr>
          <a:lstStyle/>
          <a:p>
            <a:pPr lvl="0" eaLnBrk="0" hangingPunct="0">
              <a:spcBef>
                <a:spcPts val="565"/>
              </a:spcBef>
              <a:spcAft>
                <a:spcPts val="0"/>
              </a:spcAft>
              <a:tabLst>
                <a:tab pos="408940" algn="l"/>
              </a:tabLst>
            </a:pPr>
            <a:r>
              <a:rPr lang="en-GB" sz="3200">
                <a:latin typeface="Calibri" panose="020F0502020204030204" pitchFamily="34" charset="0"/>
                <a:ea typeface="Times New Roman" panose="02020603050405020304" pitchFamily="18" charset="0"/>
              </a:rPr>
              <a:t>Children model what they see. If a child is bullied by his/her parent, or is being abused or treated in a disrespectful way at home, that child is likely to imitate this behaviour at school. They are learning from their parent that this type of behaviour is acceptable.</a:t>
            </a:r>
          </a:p>
        </p:txBody>
      </p:sp>
    </p:spTree>
    <p:extLst>
      <p:ext uri="{BB962C8B-B14F-4D97-AF65-F5344CB8AC3E}">
        <p14:creationId xmlns:p14="http://schemas.microsoft.com/office/powerpoint/2010/main" val="307877176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6888BE48-051E-473B-98BD-BFF9C5ACE469}"/>
              </a:ext>
            </a:extLst>
          </p:cNvPr>
          <p:cNvSpPr>
            <a:spLocks noChangeArrowheads="1"/>
          </p:cNvSpPr>
          <p:nvPr/>
        </p:nvSpPr>
        <p:spPr bwMode="auto">
          <a:xfrm>
            <a:off x="710718" y="583539"/>
            <a:ext cx="8969908"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660002" tIns="45720" rIns="103155"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a:ln>
                  <a:noFill/>
                </a:ln>
                <a:solidFill>
                  <a:schemeClr val="tx1"/>
                </a:solidFill>
                <a:effectLst/>
                <a:latin typeface="Calibri" panose="020F0502020204030204" pitchFamily="34" charset="0"/>
                <a:cs typeface="Calibri" panose="020F0502020204030204" pitchFamily="34" charset="0"/>
              </a:rPr>
              <a:t>What causes</a:t>
            </a:r>
            <a:r>
              <a:rPr kumimoji="0" lang="en-GB" altLang="en-US" sz="4000" b="1" i="0" u="none" strike="noStrike" cap="none" normalizeH="0">
                <a:ln>
                  <a:noFill/>
                </a:ln>
                <a:solidFill>
                  <a:schemeClr val="tx1"/>
                </a:solidFill>
                <a:effectLst/>
                <a:latin typeface="Calibri" panose="020F0502020204030204" pitchFamily="34" charset="0"/>
                <a:cs typeface="Calibri" panose="020F0502020204030204" pitchFamily="34" charset="0"/>
              </a:rPr>
              <a:t> a child to be a Bully?</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E640F9F5-8CFE-45D7-A69D-E29426682735}"/>
              </a:ext>
            </a:extLst>
          </p:cNvPr>
          <p:cNvSpPr/>
          <p:nvPr/>
        </p:nvSpPr>
        <p:spPr>
          <a:xfrm>
            <a:off x="1385888" y="1855218"/>
            <a:ext cx="9819249" cy="1292662"/>
          </a:xfrm>
          <a:prstGeom prst="rect">
            <a:avLst/>
          </a:prstGeom>
        </p:spPr>
        <p:txBody>
          <a:bodyPr wrap="square">
            <a:spAutoFit/>
          </a:bodyPr>
          <a:lstStyle/>
          <a:p>
            <a:pPr lvl="0" eaLnBrk="0" hangingPunct="0">
              <a:spcBef>
                <a:spcPts val="565"/>
              </a:spcBef>
              <a:spcAft>
                <a:spcPts val="0"/>
              </a:spcAft>
              <a:tabLst>
                <a:tab pos="408940" algn="l"/>
              </a:tabLst>
            </a:pPr>
            <a:r>
              <a:rPr lang="en-GB" sz="3600" b="1">
                <a:solidFill>
                  <a:srgbClr val="002060"/>
                </a:solidFill>
                <a:latin typeface="Calibri" panose="020F0502020204030204" pitchFamily="34" charset="0"/>
                <a:ea typeface="Times New Roman" panose="02020603050405020304" pitchFamily="18" charset="0"/>
              </a:rPr>
              <a:t>The Powerless Child</a:t>
            </a:r>
            <a:endParaRPr lang="en-GB" sz="3600">
              <a:latin typeface="Calibri" panose="020F0502020204030204" pitchFamily="34" charset="0"/>
              <a:ea typeface="Times New Roman" panose="02020603050405020304" pitchFamily="18" charset="0"/>
            </a:endParaRPr>
          </a:p>
          <a:p>
            <a:pPr marL="342900" lvl="0" indent="-342900" eaLnBrk="0" hangingPunct="0">
              <a:spcBef>
                <a:spcPts val="565"/>
              </a:spcBef>
              <a:spcAft>
                <a:spcPts val="0"/>
              </a:spcAft>
              <a:buFont typeface="Arial" panose="020B0604020202020204" pitchFamily="34" charset="0"/>
              <a:buChar char="•"/>
              <a:tabLst>
                <a:tab pos="408940" algn="l"/>
              </a:tabLst>
            </a:pPr>
            <a:endParaRPr lang="en-GB" sz="1600">
              <a:latin typeface="Calibri" panose="020F0502020204030204" pitchFamily="34" charset="0"/>
              <a:ea typeface="Times New Roman" panose="02020603050405020304" pitchFamily="18" charset="0"/>
            </a:endParaRPr>
          </a:p>
          <a:p>
            <a:pPr marL="342900" lvl="0" indent="-342900" eaLnBrk="0" hangingPunct="0">
              <a:spcBef>
                <a:spcPts val="565"/>
              </a:spcBef>
              <a:spcAft>
                <a:spcPts val="0"/>
              </a:spcAft>
              <a:buFont typeface="Arial" panose="020B0604020202020204" pitchFamily="34" charset="0"/>
              <a:buChar char="•"/>
              <a:tabLst>
                <a:tab pos="408940" algn="l"/>
              </a:tabLst>
            </a:pPr>
            <a:endParaRPr lang="en-GB" sz="1600">
              <a:effectLst/>
              <a:latin typeface="Calibri" panose="020F0502020204030204" pitchFamily="34" charset="0"/>
              <a:ea typeface="Times New Roman" panose="02020603050405020304" pitchFamily="18" charset="0"/>
            </a:endParaRPr>
          </a:p>
        </p:txBody>
      </p:sp>
      <p:sp>
        <p:nvSpPr>
          <p:cNvPr id="5" name="TextBox 4"/>
          <p:cNvSpPr txBox="1"/>
          <p:nvPr/>
        </p:nvSpPr>
        <p:spPr>
          <a:xfrm>
            <a:off x="1385888" y="2707574"/>
            <a:ext cx="9705665" cy="3323987"/>
          </a:xfrm>
          <a:prstGeom prst="rect">
            <a:avLst/>
          </a:prstGeom>
          <a:noFill/>
        </p:spPr>
        <p:txBody>
          <a:bodyPr wrap="square" rtlCol="0">
            <a:spAutoFit/>
          </a:bodyPr>
          <a:lstStyle/>
          <a:p>
            <a:pPr lvl="0"/>
            <a:r>
              <a:rPr lang="en-GB" sz="3200">
                <a:latin typeface="Calibri" panose="020F0502020204030204" pitchFamily="34" charset="0"/>
              </a:rPr>
              <a:t>Sometimes, the child that bullies is the child who feels completely powerless at home. Perhaps this child is abused, or watches one of his parents abuse another parent and he/she is left feeling scared and powerless at home. This child may attempt to gain back power by bullying others at school.</a:t>
            </a:r>
          </a:p>
          <a:p>
            <a:endParaRPr lang="en-GB"/>
          </a:p>
        </p:txBody>
      </p:sp>
    </p:spTree>
    <p:extLst>
      <p:ext uri="{BB962C8B-B14F-4D97-AF65-F5344CB8AC3E}">
        <p14:creationId xmlns:p14="http://schemas.microsoft.com/office/powerpoint/2010/main" val="100248308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6888BE48-051E-473B-98BD-BFF9C5ACE469}"/>
              </a:ext>
            </a:extLst>
          </p:cNvPr>
          <p:cNvSpPr>
            <a:spLocks noChangeArrowheads="1"/>
          </p:cNvSpPr>
          <p:nvPr/>
        </p:nvSpPr>
        <p:spPr bwMode="auto">
          <a:xfrm>
            <a:off x="710718" y="583539"/>
            <a:ext cx="8969908"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660002" tIns="45720" rIns="103155"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a:ln>
                  <a:noFill/>
                </a:ln>
                <a:solidFill>
                  <a:schemeClr val="tx1"/>
                </a:solidFill>
                <a:effectLst/>
                <a:latin typeface="Calibri" panose="020F0502020204030204" pitchFamily="34" charset="0"/>
                <a:cs typeface="Calibri" panose="020F0502020204030204" pitchFamily="34" charset="0"/>
              </a:rPr>
              <a:t>What causes</a:t>
            </a:r>
            <a:r>
              <a:rPr kumimoji="0" lang="en-GB" altLang="en-US" sz="4000" b="1" i="0" u="none" strike="noStrike" cap="none" normalizeH="0">
                <a:ln>
                  <a:noFill/>
                </a:ln>
                <a:solidFill>
                  <a:schemeClr val="tx1"/>
                </a:solidFill>
                <a:effectLst/>
                <a:latin typeface="Calibri" panose="020F0502020204030204" pitchFamily="34" charset="0"/>
                <a:cs typeface="Calibri" panose="020F0502020204030204" pitchFamily="34" charset="0"/>
              </a:rPr>
              <a:t> a child to be a Bully?</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E640F9F5-8CFE-45D7-A69D-E29426682735}"/>
              </a:ext>
            </a:extLst>
          </p:cNvPr>
          <p:cNvSpPr/>
          <p:nvPr/>
        </p:nvSpPr>
        <p:spPr>
          <a:xfrm>
            <a:off x="1385887" y="1518333"/>
            <a:ext cx="9819249" cy="1923604"/>
          </a:xfrm>
          <a:prstGeom prst="rect">
            <a:avLst/>
          </a:prstGeom>
        </p:spPr>
        <p:txBody>
          <a:bodyPr wrap="square">
            <a:spAutoFit/>
          </a:bodyPr>
          <a:lstStyle/>
          <a:p>
            <a:pPr lvl="0" eaLnBrk="0" hangingPunct="0">
              <a:spcBef>
                <a:spcPts val="565"/>
              </a:spcBef>
              <a:spcAft>
                <a:spcPts val="0"/>
              </a:spcAft>
              <a:tabLst>
                <a:tab pos="408940" algn="l"/>
              </a:tabLst>
            </a:pPr>
            <a:r>
              <a:rPr lang="en-GB" sz="3600" b="1">
                <a:solidFill>
                  <a:srgbClr val="002060"/>
                </a:solidFill>
                <a:latin typeface="Calibri" panose="020F0502020204030204" pitchFamily="34" charset="0"/>
                <a:ea typeface="Times New Roman" panose="02020603050405020304" pitchFamily="18" charset="0"/>
              </a:rPr>
              <a:t>The Forgotten Child</a:t>
            </a:r>
          </a:p>
          <a:p>
            <a:pPr marL="342900" lvl="0" indent="-342900" eaLnBrk="0" hangingPunct="0">
              <a:spcBef>
                <a:spcPts val="565"/>
              </a:spcBef>
              <a:spcAft>
                <a:spcPts val="0"/>
              </a:spcAft>
              <a:buFont typeface="Arial" panose="020B0604020202020204" pitchFamily="34" charset="0"/>
              <a:buChar char="•"/>
              <a:tabLst>
                <a:tab pos="408940" algn="l"/>
              </a:tabLst>
            </a:pPr>
            <a:endParaRPr lang="en-GB" sz="3600">
              <a:latin typeface="Calibri" panose="020F0502020204030204" pitchFamily="34" charset="0"/>
              <a:ea typeface="Times New Roman" panose="02020603050405020304" pitchFamily="18" charset="0"/>
            </a:endParaRPr>
          </a:p>
          <a:p>
            <a:pPr marL="342900" lvl="0" indent="-342900" eaLnBrk="0" hangingPunct="0">
              <a:spcBef>
                <a:spcPts val="565"/>
              </a:spcBef>
              <a:spcAft>
                <a:spcPts val="0"/>
              </a:spcAft>
              <a:buFont typeface="Arial" panose="020B0604020202020204" pitchFamily="34" charset="0"/>
              <a:buChar char="•"/>
              <a:tabLst>
                <a:tab pos="408940" algn="l"/>
              </a:tabLst>
            </a:pPr>
            <a:endParaRPr lang="en-GB" sz="1600">
              <a:latin typeface="Calibri" panose="020F0502020204030204" pitchFamily="34" charset="0"/>
              <a:ea typeface="Times New Roman" panose="02020603050405020304" pitchFamily="18" charset="0"/>
            </a:endParaRPr>
          </a:p>
          <a:p>
            <a:pPr marL="342900" lvl="0" indent="-342900" eaLnBrk="0" hangingPunct="0">
              <a:spcBef>
                <a:spcPts val="565"/>
              </a:spcBef>
              <a:spcAft>
                <a:spcPts val="0"/>
              </a:spcAft>
              <a:buFont typeface="Arial" panose="020B0604020202020204" pitchFamily="34" charset="0"/>
              <a:buChar char="•"/>
              <a:tabLst>
                <a:tab pos="408940" algn="l"/>
              </a:tabLst>
            </a:pPr>
            <a:endParaRPr lang="en-GB" sz="1600">
              <a:effectLst/>
              <a:latin typeface="Calibri" panose="020F0502020204030204" pitchFamily="34" charset="0"/>
              <a:ea typeface="Times New Roman" panose="02020603050405020304" pitchFamily="18" charset="0"/>
            </a:endParaRPr>
          </a:p>
        </p:txBody>
      </p:sp>
      <p:sp>
        <p:nvSpPr>
          <p:cNvPr id="5" name="TextBox 4"/>
          <p:cNvSpPr txBox="1"/>
          <p:nvPr/>
        </p:nvSpPr>
        <p:spPr>
          <a:xfrm>
            <a:off x="1385888" y="2480135"/>
            <a:ext cx="8957520" cy="3816429"/>
          </a:xfrm>
          <a:prstGeom prst="rect">
            <a:avLst/>
          </a:prstGeom>
          <a:noFill/>
        </p:spPr>
        <p:txBody>
          <a:bodyPr wrap="square" rtlCol="0">
            <a:spAutoFit/>
          </a:bodyPr>
          <a:lstStyle/>
          <a:p>
            <a:pPr lvl="0"/>
            <a:r>
              <a:rPr lang="en-GB" sz="3200">
                <a:latin typeface="Calibri" panose="020F0502020204030204" pitchFamily="34" charset="0"/>
              </a:rPr>
              <a:t>Children who feel invisible at home act out as bullies at school. Children need constant love and respectful attention from the adults who care for them — and they want and need it most from their mother and father. They may feel voiceless and un-important. That feeling of invisibility may turn into anger, resentment and then bullying others at school.</a:t>
            </a:r>
          </a:p>
          <a:p>
            <a:endParaRPr lang="en-GB"/>
          </a:p>
        </p:txBody>
      </p:sp>
    </p:spTree>
    <p:extLst>
      <p:ext uri="{BB962C8B-B14F-4D97-AF65-F5344CB8AC3E}">
        <p14:creationId xmlns:p14="http://schemas.microsoft.com/office/powerpoint/2010/main" val="34516330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6888BE48-051E-473B-98BD-BFF9C5ACE469}"/>
              </a:ext>
            </a:extLst>
          </p:cNvPr>
          <p:cNvSpPr>
            <a:spLocks noChangeArrowheads="1"/>
          </p:cNvSpPr>
          <p:nvPr/>
        </p:nvSpPr>
        <p:spPr bwMode="auto">
          <a:xfrm>
            <a:off x="710718" y="583539"/>
            <a:ext cx="8969908"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660002" tIns="45720" rIns="103155"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a:ln>
                  <a:noFill/>
                </a:ln>
                <a:solidFill>
                  <a:schemeClr val="tx1"/>
                </a:solidFill>
                <a:effectLst/>
                <a:latin typeface="Calibri" panose="020F0502020204030204" pitchFamily="34" charset="0"/>
                <a:cs typeface="Calibri" panose="020F0502020204030204" pitchFamily="34" charset="0"/>
              </a:rPr>
              <a:t>What causes</a:t>
            </a:r>
            <a:r>
              <a:rPr kumimoji="0" lang="en-GB" altLang="en-US" sz="4000" b="1" i="0" u="none" strike="noStrike" cap="none" normalizeH="0">
                <a:ln>
                  <a:noFill/>
                </a:ln>
                <a:solidFill>
                  <a:schemeClr val="tx1"/>
                </a:solidFill>
                <a:effectLst/>
                <a:latin typeface="Calibri" panose="020F0502020204030204" pitchFamily="34" charset="0"/>
                <a:cs typeface="Calibri" panose="020F0502020204030204" pitchFamily="34" charset="0"/>
              </a:rPr>
              <a:t> a child to be a Bully?</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E640F9F5-8CFE-45D7-A69D-E29426682735}"/>
              </a:ext>
            </a:extLst>
          </p:cNvPr>
          <p:cNvSpPr/>
          <p:nvPr/>
        </p:nvSpPr>
        <p:spPr>
          <a:xfrm>
            <a:off x="1385887" y="1518333"/>
            <a:ext cx="9819249" cy="969496"/>
          </a:xfrm>
          <a:prstGeom prst="rect">
            <a:avLst/>
          </a:prstGeom>
        </p:spPr>
        <p:txBody>
          <a:bodyPr wrap="square">
            <a:spAutoFit/>
          </a:bodyPr>
          <a:lstStyle/>
          <a:p>
            <a:pPr lvl="0" eaLnBrk="0" hangingPunct="0">
              <a:spcBef>
                <a:spcPts val="565"/>
              </a:spcBef>
              <a:spcAft>
                <a:spcPts val="0"/>
              </a:spcAft>
              <a:tabLst>
                <a:tab pos="408940" algn="l"/>
              </a:tabLst>
            </a:pPr>
            <a:r>
              <a:rPr lang="en-GB" sz="3600" b="1">
                <a:solidFill>
                  <a:srgbClr val="002060"/>
                </a:solidFill>
                <a:latin typeface="Calibri" panose="020F0502020204030204" pitchFamily="34" charset="0"/>
                <a:ea typeface="Times New Roman" panose="02020603050405020304" pitchFamily="18" charset="0"/>
              </a:rPr>
              <a:t>The Entitled Child</a:t>
            </a:r>
          </a:p>
          <a:p>
            <a:pPr marL="342900" lvl="0" indent="-342900" eaLnBrk="0" hangingPunct="0">
              <a:spcBef>
                <a:spcPts val="565"/>
              </a:spcBef>
              <a:spcAft>
                <a:spcPts val="0"/>
              </a:spcAft>
              <a:buFont typeface="Arial" panose="020B0604020202020204" pitchFamily="34" charset="0"/>
              <a:buChar char="•"/>
              <a:tabLst>
                <a:tab pos="408940" algn="l"/>
              </a:tabLst>
            </a:pPr>
            <a:endParaRPr lang="en-GB" sz="1600">
              <a:effectLst/>
              <a:latin typeface="Calibri" panose="020F0502020204030204" pitchFamily="34" charset="0"/>
              <a:ea typeface="Times New Roman" panose="02020603050405020304" pitchFamily="18" charset="0"/>
            </a:endParaRPr>
          </a:p>
        </p:txBody>
      </p:sp>
      <p:sp>
        <p:nvSpPr>
          <p:cNvPr id="5" name="TextBox 4"/>
          <p:cNvSpPr txBox="1"/>
          <p:nvPr/>
        </p:nvSpPr>
        <p:spPr>
          <a:xfrm>
            <a:off x="1385888" y="2487829"/>
            <a:ext cx="8755639" cy="3770263"/>
          </a:xfrm>
          <a:prstGeom prst="rect">
            <a:avLst/>
          </a:prstGeom>
          <a:noFill/>
        </p:spPr>
        <p:txBody>
          <a:bodyPr wrap="square" rtlCol="0">
            <a:spAutoFit/>
          </a:bodyPr>
          <a:lstStyle/>
          <a:p>
            <a:pPr lvl="0" eaLnBrk="0" hangingPunct="0">
              <a:spcBef>
                <a:spcPts val="565"/>
              </a:spcBef>
              <a:spcAft>
                <a:spcPts val="0"/>
              </a:spcAft>
              <a:tabLst>
                <a:tab pos="408940" algn="l"/>
              </a:tabLst>
            </a:pPr>
            <a:r>
              <a:rPr lang="en-GB" sz="3200">
                <a:latin typeface="Calibri" panose="020F0502020204030204" pitchFamily="34" charset="0"/>
                <a:ea typeface="Times New Roman" panose="02020603050405020304" pitchFamily="18" charset="0"/>
              </a:rPr>
              <a:t>Then there is the child who has been given too much power. I have seen children who are given everything they want, raised without limitations and rules to follow, who then grow up to feel entitled and all-powerful. These children may believe they have a right to bully others at school, since they bulldoze their parents at home.</a:t>
            </a:r>
          </a:p>
          <a:p>
            <a:pPr marL="342900" lvl="0" indent="-342900" eaLnBrk="0" hangingPunct="0">
              <a:spcBef>
                <a:spcPts val="565"/>
              </a:spcBef>
              <a:spcAft>
                <a:spcPts val="0"/>
              </a:spcAft>
              <a:buFont typeface="Arial" panose="020B0604020202020204" pitchFamily="34" charset="0"/>
              <a:buChar char="•"/>
              <a:tabLst>
                <a:tab pos="408940" algn="l"/>
              </a:tabLst>
            </a:pPr>
            <a:endParaRPr lang="en-GB" sz="100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684840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6888BE48-051E-473B-98BD-BFF9C5ACE469}"/>
              </a:ext>
            </a:extLst>
          </p:cNvPr>
          <p:cNvSpPr>
            <a:spLocks noChangeArrowheads="1"/>
          </p:cNvSpPr>
          <p:nvPr/>
        </p:nvSpPr>
        <p:spPr bwMode="auto">
          <a:xfrm>
            <a:off x="710718" y="583539"/>
            <a:ext cx="8969908"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660002" tIns="45720" rIns="103155"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a:ln>
                  <a:noFill/>
                </a:ln>
                <a:solidFill>
                  <a:schemeClr val="tx1"/>
                </a:solidFill>
                <a:effectLst/>
                <a:latin typeface="Calibri" panose="020F0502020204030204" pitchFamily="34" charset="0"/>
                <a:cs typeface="Calibri" panose="020F0502020204030204" pitchFamily="34" charset="0"/>
              </a:rPr>
              <a:t>What causes</a:t>
            </a:r>
            <a:r>
              <a:rPr kumimoji="0" lang="en-GB" altLang="en-US" sz="4000" b="1" i="0" u="none" strike="noStrike" cap="none" normalizeH="0">
                <a:ln>
                  <a:noFill/>
                </a:ln>
                <a:solidFill>
                  <a:schemeClr val="tx1"/>
                </a:solidFill>
                <a:effectLst/>
                <a:latin typeface="Calibri" panose="020F0502020204030204" pitchFamily="34" charset="0"/>
                <a:cs typeface="Calibri" panose="020F0502020204030204" pitchFamily="34" charset="0"/>
              </a:rPr>
              <a:t> a child to be a Bully?</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E640F9F5-8CFE-45D7-A69D-E29426682735}"/>
              </a:ext>
            </a:extLst>
          </p:cNvPr>
          <p:cNvSpPr/>
          <p:nvPr/>
        </p:nvSpPr>
        <p:spPr>
          <a:xfrm>
            <a:off x="1385887" y="1518333"/>
            <a:ext cx="9819249" cy="969496"/>
          </a:xfrm>
          <a:prstGeom prst="rect">
            <a:avLst/>
          </a:prstGeom>
        </p:spPr>
        <p:txBody>
          <a:bodyPr wrap="square">
            <a:spAutoFit/>
          </a:bodyPr>
          <a:lstStyle/>
          <a:p>
            <a:pPr lvl="0" eaLnBrk="0" hangingPunct="0">
              <a:spcBef>
                <a:spcPts val="565"/>
              </a:spcBef>
              <a:spcAft>
                <a:spcPts val="0"/>
              </a:spcAft>
              <a:tabLst>
                <a:tab pos="408940" algn="l"/>
              </a:tabLst>
            </a:pPr>
            <a:r>
              <a:rPr lang="en-GB" sz="3600" b="1">
                <a:solidFill>
                  <a:srgbClr val="002060"/>
                </a:solidFill>
                <a:latin typeface="Calibri" panose="020F0502020204030204" pitchFamily="34" charset="0"/>
                <a:ea typeface="Times New Roman" panose="02020603050405020304" pitchFamily="18" charset="0"/>
              </a:rPr>
              <a:t>Children who lack Empathy </a:t>
            </a:r>
          </a:p>
          <a:p>
            <a:pPr marL="342900" lvl="0" indent="-342900" eaLnBrk="0" hangingPunct="0">
              <a:spcBef>
                <a:spcPts val="565"/>
              </a:spcBef>
              <a:spcAft>
                <a:spcPts val="0"/>
              </a:spcAft>
              <a:buFont typeface="Arial" panose="020B0604020202020204" pitchFamily="34" charset="0"/>
              <a:buChar char="•"/>
              <a:tabLst>
                <a:tab pos="408940" algn="l"/>
              </a:tabLst>
            </a:pPr>
            <a:endParaRPr lang="en-GB" sz="1600">
              <a:effectLst/>
              <a:latin typeface="Calibri" panose="020F0502020204030204" pitchFamily="34" charset="0"/>
              <a:ea typeface="Times New Roman" panose="02020603050405020304" pitchFamily="18" charset="0"/>
            </a:endParaRPr>
          </a:p>
        </p:txBody>
      </p:sp>
      <p:sp>
        <p:nvSpPr>
          <p:cNvPr id="5" name="TextBox 4"/>
          <p:cNvSpPr txBox="1"/>
          <p:nvPr/>
        </p:nvSpPr>
        <p:spPr>
          <a:xfrm>
            <a:off x="1246909" y="2636322"/>
            <a:ext cx="8300852" cy="3539430"/>
          </a:xfrm>
          <a:prstGeom prst="rect">
            <a:avLst/>
          </a:prstGeom>
          <a:noFill/>
        </p:spPr>
        <p:txBody>
          <a:bodyPr wrap="square" rtlCol="0">
            <a:spAutoFit/>
          </a:bodyPr>
          <a:lstStyle/>
          <a:p>
            <a:pPr lvl="0" eaLnBrk="0" hangingPunct="0">
              <a:spcBef>
                <a:spcPts val="565"/>
              </a:spcBef>
              <a:spcAft>
                <a:spcPts val="0"/>
              </a:spcAft>
              <a:tabLst>
                <a:tab pos="408940" algn="l"/>
              </a:tabLst>
            </a:pPr>
            <a:r>
              <a:rPr lang="en-GB" sz="3200">
                <a:latin typeface="Calibri" panose="020F0502020204030204" pitchFamily="34" charset="0"/>
                <a:ea typeface="Times New Roman" panose="02020603050405020304" pitchFamily="18" charset="0"/>
              </a:rPr>
              <a:t>Finally, there are those children who come from wonderful, loving homes with actively involved parents who become bullies. These child bullies may simply lack empathy, like to dominate, are possessive and want power. The wonderful thing about this is that empathy is something that can be taught.</a:t>
            </a:r>
          </a:p>
        </p:txBody>
      </p:sp>
    </p:spTree>
    <p:extLst>
      <p:ext uri="{BB962C8B-B14F-4D97-AF65-F5344CB8AC3E}">
        <p14:creationId xmlns:p14="http://schemas.microsoft.com/office/powerpoint/2010/main" val="159685429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6888BE48-051E-473B-98BD-BFF9C5ACE469}"/>
              </a:ext>
            </a:extLst>
          </p:cNvPr>
          <p:cNvSpPr>
            <a:spLocks noChangeArrowheads="1"/>
          </p:cNvSpPr>
          <p:nvPr/>
        </p:nvSpPr>
        <p:spPr bwMode="auto">
          <a:xfrm>
            <a:off x="710718" y="583539"/>
            <a:ext cx="8969908"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660002" tIns="45720" rIns="103155"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a:ln>
                  <a:noFill/>
                </a:ln>
                <a:solidFill>
                  <a:schemeClr val="tx1"/>
                </a:solidFill>
                <a:effectLst/>
                <a:latin typeface="Calibri" panose="020F0502020204030204" pitchFamily="34" charset="0"/>
                <a:cs typeface="Calibri" panose="020F0502020204030204" pitchFamily="34" charset="0"/>
              </a:rPr>
              <a:t>What causes</a:t>
            </a:r>
            <a:r>
              <a:rPr kumimoji="0" lang="en-GB" altLang="en-US" sz="4000" b="1" i="0" u="none" strike="noStrike" cap="none" normalizeH="0">
                <a:ln>
                  <a:noFill/>
                </a:ln>
                <a:solidFill>
                  <a:schemeClr val="tx1"/>
                </a:solidFill>
                <a:effectLst/>
                <a:latin typeface="Calibri" panose="020F0502020204030204" pitchFamily="34" charset="0"/>
                <a:cs typeface="Calibri" panose="020F0502020204030204" pitchFamily="34" charset="0"/>
              </a:rPr>
              <a:t> a child to be a Bully?</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E640F9F5-8CFE-45D7-A69D-E29426682735}"/>
              </a:ext>
            </a:extLst>
          </p:cNvPr>
          <p:cNvSpPr/>
          <p:nvPr/>
        </p:nvSpPr>
        <p:spPr>
          <a:xfrm>
            <a:off x="1385888" y="1291690"/>
            <a:ext cx="9819249" cy="646331"/>
          </a:xfrm>
          <a:prstGeom prst="rect">
            <a:avLst/>
          </a:prstGeom>
        </p:spPr>
        <p:txBody>
          <a:bodyPr wrap="square">
            <a:spAutoFit/>
          </a:bodyPr>
          <a:lstStyle/>
          <a:p>
            <a:pPr lvl="0" eaLnBrk="0" hangingPunct="0">
              <a:spcBef>
                <a:spcPts val="565"/>
              </a:spcBef>
              <a:spcAft>
                <a:spcPts val="0"/>
              </a:spcAft>
              <a:tabLst>
                <a:tab pos="408940" algn="l"/>
              </a:tabLst>
            </a:pPr>
            <a:r>
              <a:rPr lang="en-GB" sz="3600" b="1">
                <a:solidFill>
                  <a:srgbClr val="002060"/>
                </a:solidFill>
                <a:latin typeface="Calibri" panose="020F0502020204030204" pitchFamily="34" charset="0"/>
                <a:ea typeface="Times New Roman" panose="02020603050405020304" pitchFamily="18" charset="0"/>
              </a:rPr>
              <a:t>Children who Bully are still children </a:t>
            </a:r>
          </a:p>
        </p:txBody>
      </p:sp>
      <p:sp>
        <p:nvSpPr>
          <p:cNvPr id="5" name="TextBox 4"/>
          <p:cNvSpPr txBox="1"/>
          <p:nvPr/>
        </p:nvSpPr>
        <p:spPr>
          <a:xfrm>
            <a:off x="1385888" y="1938021"/>
            <a:ext cx="10177154" cy="4108817"/>
          </a:xfrm>
          <a:prstGeom prst="rect">
            <a:avLst/>
          </a:prstGeom>
          <a:noFill/>
        </p:spPr>
        <p:txBody>
          <a:bodyPr wrap="square" rtlCol="0">
            <a:spAutoFit/>
          </a:bodyPr>
          <a:lstStyle/>
          <a:p>
            <a:pPr lvl="0" eaLnBrk="0" hangingPunct="0">
              <a:spcBef>
                <a:spcPts val="565"/>
              </a:spcBef>
              <a:spcAft>
                <a:spcPts val="0"/>
              </a:spcAft>
              <a:tabLst>
                <a:tab pos="408940" algn="l"/>
              </a:tabLst>
            </a:pPr>
            <a:r>
              <a:rPr lang="en-GB" sz="3200">
                <a:latin typeface="Calibri" panose="020F0502020204030204" pitchFamily="34" charset="0"/>
                <a:ea typeface="Times New Roman" panose="02020603050405020304" pitchFamily="18" charset="0"/>
              </a:rPr>
              <a:t>It is important to remember that children who bully are still children. They are acting that way for a reason, and they, too, need help and guidance from adults. In my experience, bullies may not have healthy social behaviours, empathy, or coping skills. This has the potential to lead to a lifetime of relationship problems, general parenting problems, and even problems with the law. </a:t>
            </a:r>
          </a:p>
          <a:p>
            <a:pPr lvl="0" eaLnBrk="0" hangingPunct="0">
              <a:spcBef>
                <a:spcPts val="565"/>
              </a:spcBef>
              <a:spcAft>
                <a:spcPts val="0"/>
              </a:spcAft>
              <a:tabLst>
                <a:tab pos="408940" algn="l"/>
              </a:tabLst>
            </a:pPr>
            <a:r>
              <a:rPr lang="en-GB" sz="3200" b="1">
                <a:solidFill>
                  <a:srgbClr val="002060"/>
                </a:solidFill>
                <a:latin typeface="Calibri" panose="020F0502020204030204" pitchFamily="34" charset="0"/>
                <a:ea typeface="Times New Roman" panose="02020603050405020304" pitchFamily="18" charset="0"/>
              </a:rPr>
              <a:t>Who’s fault is this? Yet the child is blamed</a:t>
            </a:r>
          </a:p>
        </p:txBody>
      </p:sp>
    </p:spTree>
    <p:extLst>
      <p:ext uri="{BB962C8B-B14F-4D97-AF65-F5344CB8AC3E}">
        <p14:creationId xmlns:p14="http://schemas.microsoft.com/office/powerpoint/2010/main" val="14851132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6888BE48-051E-473B-98BD-BFF9C5ACE469}"/>
              </a:ext>
            </a:extLst>
          </p:cNvPr>
          <p:cNvSpPr>
            <a:spLocks noChangeArrowheads="1"/>
          </p:cNvSpPr>
          <p:nvPr/>
        </p:nvSpPr>
        <p:spPr bwMode="auto">
          <a:xfrm>
            <a:off x="-900332" y="68579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660002" tIns="45720" rIns="103155"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a:ln>
                  <a:noFill/>
                </a:ln>
                <a:solidFill>
                  <a:schemeClr val="tx1"/>
                </a:solidFill>
                <a:effectLst/>
                <a:latin typeface="Calibri" panose="020F0502020204030204" pitchFamily="34" charset="0"/>
                <a:cs typeface="Calibri" panose="020F0502020204030204" pitchFamily="34" charset="0"/>
              </a:rPr>
              <a:t>What do we do to prevent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bullying?</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E640F9F5-8CFE-45D7-A69D-E29426682735}"/>
              </a:ext>
            </a:extLst>
          </p:cNvPr>
          <p:cNvSpPr/>
          <p:nvPr/>
        </p:nvSpPr>
        <p:spPr>
          <a:xfrm>
            <a:off x="1022007" y="2136486"/>
            <a:ext cx="9819249" cy="646331"/>
          </a:xfrm>
          <a:prstGeom prst="rect">
            <a:avLst/>
          </a:prstGeom>
        </p:spPr>
        <p:txBody>
          <a:bodyPr wrap="square">
            <a:spAutoFit/>
          </a:bodyPr>
          <a:lstStyle/>
          <a:p>
            <a:pPr marL="571500" lvl="0" indent="-571500" eaLnBrk="0" hangingPunct="0">
              <a:spcBef>
                <a:spcPts val="565"/>
              </a:spcBef>
              <a:spcAft>
                <a:spcPts val="0"/>
              </a:spcAft>
              <a:buFont typeface="Arial" panose="020B0604020202020204" pitchFamily="34" charset="0"/>
              <a:buChar char="•"/>
              <a:tabLst>
                <a:tab pos="408940" algn="l"/>
              </a:tabLst>
            </a:pPr>
            <a:r>
              <a:rPr lang="en-GB" sz="3600">
                <a:latin typeface="Calibri" panose="020F0502020204030204" pitchFamily="34" charset="0"/>
                <a:ea typeface="Times New Roman" panose="02020603050405020304" pitchFamily="18" charset="0"/>
              </a:rPr>
              <a:t>School Values </a:t>
            </a:r>
            <a:endParaRPr lang="en-GB" sz="1600">
              <a:latin typeface="Calibri" panose="020F0502020204030204" pitchFamily="34" charset="0"/>
              <a:ea typeface="Times New Roman" panose="02020603050405020304" pitchFamily="18" charset="0"/>
            </a:endParaRPr>
          </a:p>
        </p:txBody>
      </p:sp>
      <p:sp>
        <p:nvSpPr>
          <p:cNvPr id="5" name="TextBox 4"/>
          <p:cNvSpPr txBox="1"/>
          <p:nvPr/>
        </p:nvSpPr>
        <p:spPr>
          <a:xfrm>
            <a:off x="1069144" y="2782817"/>
            <a:ext cx="4909624" cy="646331"/>
          </a:xfrm>
          <a:prstGeom prst="rect">
            <a:avLst/>
          </a:prstGeom>
          <a:noFill/>
        </p:spPr>
        <p:txBody>
          <a:bodyPr wrap="square" rtlCol="0">
            <a:spAutoFit/>
          </a:bodyPr>
          <a:lstStyle/>
          <a:p>
            <a:pPr marL="571500" lvl="0" indent="-571500">
              <a:buFont typeface="Arial" panose="020B0604020202020204" pitchFamily="34" charset="0"/>
              <a:buChar char="•"/>
            </a:pPr>
            <a:r>
              <a:rPr lang="en-GB" sz="3600">
                <a:latin typeface="Calibri" panose="020F0502020204030204" pitchFamily="34" charset="0"/>
              </a:rPr>
              <a:t>Class Charters</a:t>
            </a:r>
          </a:p>
        </p:txBody>
      </p:sp>
      <p:sp>
        <p:nvSpPr>
          <p:cNvPr id="6" name="TextBox 5"/>
          <p:cNvSpPr txBox="1"/>
          <p:nvPr/>
        </p:nvSpPr>
        <p:spPr>
          <a:xfrm>
            <a:off x="1069144" y="3429148"/>
            <a:ext cx="3847240" cy="923330"/>
          </a:xfrm>
          <a:prstGeom prst="rect">
            <a:avLst/>
          </a:prstGeom>
          <a:noFill/>
        </p:spPr>
        <p:txBody>
          <a:bodyPr wrap="square" rtlCol="0">
            <a:spAutoFit/>
          </a:bodyPr>
          <a:lstStyle/>
          <a:p>
            <a:pPr marL="571500" lvl="0" indent="-571500">
              <a:buFont typeface="Arial" panose="020B0604020202020204" pitchFamily="34" charset="0"/>
              <a:buChar char="•"/>
            </a:pPr>
            <a:r>
              <a:rPr lang="en-GB" sz="3600">
                <a:latin typeface="Calibri" panose="020F0502020204030204" pitchFamily="34" charset="0"/>
              </a:rPr>
              <a:t>PSHE</a:t>
            </a:r>
          </a:p>
          <a:p>
            <a:endParaRPr lang="en-GB"/>
          </a:p>
        </p:txBody>
      </p:sp>
      <p:sp>
        <p:nvSpPr>
          <p:cNvPr id="7" name="TextBox 6"/>
          <p:cNvSpPr txBox="1"/>
          <p:nvPr/>
        </p:nvSpPr>
        <p:spPr>
          <a:xfrm>
            <a:off x="1069144" y="4117792"/>
            <a:ext cx="3562233" cy="646331"/>
          </a:xfrm>
          <a:prstGeom prst="rect">
            <a:avLst/>
          </a:prstGeom>
          <a:noFill/>
        </p:spPr>
        <p:txBody>
          <a:bodyPr wrap="square" rtlCol="0">
            <a:spAutoFit/>
          </a:bodyPr>
          <a:lstStyle/>
          <a:p>
            <a:pPr marL="571500" lvl="0" indent="-571500">
              <a:buFont typeface="Arial" panose="020B0604020202020204" pitchFamily="34" charset="0"/>
              <a:buChar char="•"/>
            </a:pPr>
            <a:r>
              <a:rPr lang="en-GB" sz="3600">
                <a:latin typeface="Calibri" panose="020F0502020204030204" pitchFamily="34" charset="0"/>
              </a:rPr>
              <a:t>Assemblies</a:t>
            </a:r>
            <a:r>
              <a:rPr lang="en-GB"/>
              <a:t> </a:t>
            </a:r>
          </a:p>
        </p:txBody>
      </p:sp>
      <p:sp>
        <p:nvSpPr>
          <p:cNvPr id="8" name="TextBox 7"/>
          <p:cNvSpPr txBox="1"/>
          <p:nvPr/>
        </p:nvSpPr>
        <p:spPr>
          <a:xfrm>
            <a:off x="1069144" y="4851900"/>
            <a:ext cx="8490492" cy="923330"/>
          </a:xfrm>
          <a:prstGeom prst="rect">
            <a:avLst/>
          </a:prstGeom>
          <a:noFill/>
        </p:spPr>
        <p:txBody>
          <a:bodyPr wrap="square" rtlCol="0">
            <a:spAutoFit/>
          </a:bodyPr>
          <a:lstStyle/>
          <a:p>
            <a:pPr marL="571500" lvl="0" indent="-571500">
              <a:buFont typeface="Arial" panose="020B0604020202020204" pitchFamily="34" charset="0"/>
              <a:buChar char="•"/>
            </a:pPr>
            <a:r>
              <a:rPr lang="en-GB" sz="3600">
                <a:latin typeface="Calibri" panose="020F0502020204030204" pitchFamily="34" charset="0"/>
              </a:rPr>
              <a:t>Policy and Procedure Review</a:t>
            </a:r>
          </a:p>
          <a:p>
            <a:endParaRPr lang="en-GB"/>
          </a:p>
        </p:txBody>
      </p:sp>
      <p:sp>
        <p:nvSpPr>
          <p:cNvPr id="9" name="TextBox 8"/>
          <p:cNvSpPr txBox="1"/>
          <p:nvPr/>
        </p:nvSpPr>
        <p:spPr>
          <a:xfrm>
            <a:off x="1069144" y="5593278"/>
            <a:ext cx="6032300" cy="923330"/>
          </a:xfrm>
          <a:prstGeom prst="rect">
            <a:avLst/>
          </a:prstGeom>
          <a:noFill/>
        </p:spPr>
        <p:txBody>
          <a:bodyPr wrap="square" rtlCol="0">
            <a:spAutoFit/>
          </a:bodyPr>
          <a:lstStyle/>
          <a:p>
            <a:pPr marL="571500" lvl="0" indent="-571500">
              <a:buFont typeface="Arial" panose="020B0604020202020204" pitchFamily="34" charset="0"/>
              <a:buChar char="•"/>
            </a:pPr>
            <a:r>
              <a:rPr lang="en-GB" sz="3600">
                <a:latin typeface="Calibri" panose="020F0502020204030204" pitchFamily="34" charset="0"/>
              </a:rPr>
              <a:t>Communication</a:t>
            </a:r>
          </a:p>
          <a:p>
            <a:endParaRPr lang="en-GB"/>
          </a:p>
        </p:txBody>
      </p:sp>
    </p:spTree>
    <p:extLst>
      <p:ext uri="{BB962C8B-B14F-4D97-AF65-F5344CB8AC3E}">
        <p14:creationId xmlns:p14="http://schemas.microsoft.com/office/powerpoint/2010/main" val="341096248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D8710A49-B482-49FD-AFD8-693849FA320A}"/>
              </a:ext>
            </a:extLst>
          </p:cNvPr>
          <p:cNvSpPr>
            <a:spLocks noChangeArrowheads="1"/>
          </p:cNvSpPr>
          <p:nvPr/>
        </p:nvSpPr>
        <p:spPr bwMode="auto">
          <a:xfrm>
            <a:off x="675249" y="185662"/>
            <a:ext cx="10206800"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14036"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400" b="1" i="0" u="none" strike="noStrike" cap="none" normalizeH="0" baseline="0">
                <a:ln>
                  <a:noFill/>
                </a:ln>
                <a:solidFill>
                  <a:schemeClr val="tx1"/>
                </a:solidFill>
                <a:effectLst/>
                <a:latin typeface="Calibri" panose="020F0502020204030204" pitchFamily="34" charset="0"/>
                <a:cs typeface="Calibri" panose="020F0502020204030204" pitchFamily="34" charset="0"/>
              </a:rPr>
              <a:t>Through the Curriculum we develop…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A1EC3FD5-63AB-4F8B-A44E-09B752CA6ADD}"/>
              </a:ext>
            </a:extLst>
          </p:cNvPr>
          <p:cNvSpPr/>
          <p:nvPr/>
        </p:nvSpPr>
        <p:spPr>
          <a:xfrm>
            <a:off x="1533378" y="2222260"/>
            <a:ext cx="7610622" cy="579710"/>
          </a:xfrm>
          <a:prstGeom prst="rect">
            <a:avLst/>
          </a:prstGeom>
        </p:spPr>
        <p:txBody>
          <a:bodyPr wrap="square">
            <a:spAutoFit/>
          </a:bodyPr>
          <a:lstStyle/>
          <a:p>
            <a:pPr marL="66040" eaLnBrk="0" hangingPunct="0">
              <a:lnSpc>
                <a:spcPts val="3765"/>
              </a:lnSpc>
              <a:spcAft>
                <a:spcPts val="0"/>
              </a:spcAft>
            </a:pPr>
            <a:r>
              <a:rPr lang="en-GB" sz="3600">
                <a:latin typeface="Calibri" panose="020F0502020204030204" pitchFamily="34" charset="0"/>
                <a:ea typeface="Times New Roman" panose="02020603050405020304" pitchFamily="18" charset="0"/>
              </a:rPr>
              <a:t>PSHE Skills</a:t>
            </a:r>
          </a:p>
        </p:txBody>
      </p:sp>
      <p:sp>
        <p:nvSpPr>
          <p:cNvPr id="5" name="TextBox 4"/>
          <p:cNvSpPr txBox="1"/>
          <p:nvPr/>
        </p:nvSpPr>
        <p:spPr>
          <a:xfrm>
            <a:off x="1533378" y="2885704"/>
            <a:ext cx="7278113" cy="584775"/>
          </a:xfrm>
          <a:prstGeom prst="rect">
            <a:avLst/>
          </a:prstGeom>
          <a:noFill/>
        </p:spPr>
        <p:txBody>
          <a:bodyPr wrap="square" rtlCol="0">
            <a:spAutoFit/>
          </a:bodyPr>
          <a:lstStyle/>
          <a:p>
            <a:pPr lvl="1" indent="-457200">
              <a:buFont typeface="Arial" panose="020B0604020202020204" pitchFamily="34" charset="0"/>
              <a:buChar char="•"/>
            </a:pPr>
            <a:r>
              <a:rPr lang="en-GB" sz="3200">
                <a:latin typeface="Calibri" panose="020F0502020204030204" pitchFamily="34" charset="0"/>
              </a:rPr>
              <a:t>Self-awareness</a:t>
            </a:r>
            <a:endParaRPr lang="en-GB"/>
          </a:p>
        </p:txBody>
      </p:sp>
      <p:sp>
        <p:nvSpPr>
          <p:cNvPr id="6" name="TextBox 5"/>
          <p:cNvSpPr txBox="1"/>
          <p:nvPr/>
        </p:nvSpPr>
        <p:spPr>
          <a:xfrm>
            <a:off x="1533378" y="3470479"/>
            <a:ext cx="4738254" cy="584775"/>
          </a:xfrm>
          <a:prstGeom prst="rect">
            <a:avLst/>
          </a:prstGeom>
          <a:noFill/>
        </p:spPr>
        <p:txBody>
          <a:bodyPr wrap="square" rtlCol="0">
            <a:spAutoFit/>
          </a:bodyPr>
          <a:lstStyle/>
          <a:p>
            <a:pPr marL="457200" lvl="0" indent="-457200">
              <a:buFont typeface="Arial" panose="020B0604020202020204" pitchFamily="34" charset="0"/>
              <a:buChar char="•"/>
            </a:pPr>
            <a:r>
              <a:rPr lang="en-GB" sz="3200">
                <a:latin typeface="Calibri" panose="020F0502020204030204" pitchFamily="34" charset="0"/>
              </a:rPr>
              <a:t>Managing feelings</a:t>
            </a:r>
            <a:endParaRPr lang="en-GB"/>
          </a:p>
        </p:txBody>
      </p:sp>
      <p:sp>
        <p:nvSpPr>
          <p:cNvPr id="7" name="TextBox 6"/>
          <p:cNvSpPr txBox="1"/>
          <p:nvPr/>
        </p:nvSpPr>
        <p:spPr>
          <a:xfrm>
            <a:off x="1533378" y="4055254"/>
            <a:ext cx="3805311" cy="584775"/>
          </a:xfrm>
          <a:prstGeom prst="rect">
            <a:avLst/>
          </a:prstGeom>
          <a:noFill/>
        </p:spPr>
        <p:txBody>
          <a:bodyPr wrap="square" rtlCol="0">
            <a:spAutoFit/>
          </a:bodyPr>
          <a:lstStyle/>
          <a:p>
            <a:pPr marL="457200" lvl="0" indent="-457200">
              <a:buFont typeface="Arial" panose="020B0604020202020204" pitchFamily="34" charset="0"/>
              <a:buChar char="•"/>
            </a:pPr>
            <a:r>
              <a:rPr lang="en-GB" sz="3200">
                <a:latin typeface="Calibri" panose="020F0502020204030204" pitchFamily="34" charset="0"/>
              </a:rPr>
              <a:t>Motivation</a:t>
            </a:r>
            <a:endParaRPr lang="en-GB"/>
          </a:p>
        </p:txBody>
      </p:sp>
      <p:sp>
        <p:nvSpPr>
          <p:cNvPr id="8" name="TextBox 7"/>
          <p:cNvSpPr txBox="1"/>
          <p:nvPr/>
        </p:nvSpPr>
        <p:spPr>
          <a:xfrm>
            <a:off x="1533378" y="4640029"/>
            <a:ext cx="4444896" cy="584775"/>
          </a:xfrm>
          <a:prstGeom prst="rect">
            <a:avLst/>
          </a:prstGeom>
          <a:noFill/>
        </p:spPr>
        <p:txBody>
          <a:bodyPr wrap="square" rtlCol="0">
            <a:spAutoFit/>
          </a:bodyPr>
          <a:lstStyle/>
          <a:p>
            <a:pPr marL="457200" lvl="0" indent="-457200">
              <a:buFont typeface="Arial" panose="020B0604020202020204" pitchFamily="34" charset="0"/>
              <a:buChar char="•"/>
            </a:pPr>
            <a:r>
              <a:rPr lang="en-GB" sz="3200">
                <a:latin typeface="Calibri" panose="020F0502020204030204" pitchFamily="34" charset="0"/>
              </a:rPr>
              <a:t>Empathy</a:t>
            </a:r>
            <a:endParaRPr lang="en-GB"/>
          </a:p>
        </p:txBody>
      </p:sp>
      <p:sp>
        <p:nvSpPr>
          <p:cNvPr id="9" name="TextBox 8"/>
          <p:cNvSpPr txBox="1"/>
          <p:nvPr/>
        </p:nvSpPr>
        <p:spPr>
          <a:xfrm>
            <a:off x="1533378" y="5224804"/>
            <a:ext cx="6448301" cy="861774"/>
          </a:xfrm>
          <a:prstGeom prst="rect">
            <a:avLst/>
          </a:prstGeom>
          <a:noFill/>
        </p:spPr>
        <p:txBody>
          <a:bodyPr wrap="square" rtlCol="0">
            <a:spAutoFit/>
          </a:bodyPr>
          <a:lstStyle/>
          <a:p>
            <a:pPr marL="457200" lvl="0" indent="-457200">
              <a:buFont typeface="Arial" panose="020B0604020202020204" pitchFamily="34" charset="0"/>
              <a:buChar char="•"/>
            </a:pPr>
            <a:r>
              <a:rPr lang="en-GB" sz="3200">
                <a:latin typeface="Calibri" panose="020F0502020204030204" pitchFamily="34" charset="0"/>
              </a:rPr>
              <a:t>Social skills</a:t>
            </a:r>
          </a:p>
          <a:p>
            <a:endParaRPr lang="en-GB"/>
          </a:p>
        </p:txBody>
      </p:sp>
    </p:spTree>
    <p:extLst>
      <p:ext uri="{BB962C8B-B14F-4D97-AF65-F5344CB8AC3E}">
        <p14:creationId xmlns:p14="http://schemas.microsoft.com/office/powerpoint/2010/main" val="148000098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6CD6D9-9D4E-4DBB-92FF-549125AE7E69}"/>
              </a:ext>
            </a:extLst>
          </p:cNvPr>
          <p:cNvSpPr/>
          <p:nvPr/>
        </p:nvSpPr>
        <p:spPr>
          <a:xfrm>
            <a:off x="2268026" y="1263139"/>
            <a:ext cx="6096000" cy="1538883"/>
          </a:xfrm>
          <a:prstGeom prst="rect">
            <a:avLst/>
          </a:prstGeom>
        </p:spPr>
        <p:txBody>
          <a:bodyPr>
            <a:spAutoFit/>
          </a:bodyPr>
          <a:lstStyle/>
          <a:p>
            <a:pPr marL="457200" lvl="0" indent="-457200" eaLnBrk="0" hangingPunct="0">
              <a:spcBef>
                <a:spcPts val="3590"/>
              </a:spcBef>
              <a:spcAft>
                <a:spcPts val="0"/>
              </a:spcAft>
              <a:buFont typeface="Arial" panose="020B0604020202020204" pitchFamily="34" charset="0"/>
              <a:buChar char="•"/>
              <a:tabLst>
                <a:tab pos="408940" algn="l"/>
              </a:tabLst>
            </a:pPr>
            <a:r>
              <a:rPr lang="en-GB" sz="3200">
                <a:latin typeface="Calibri" panose="020F0502020204030204" pitchFamily="34" charset="0"/>
                <a:ea typeface="Times New Roman" panose="02020603050405020304" pitchFamily="18" charset="0"/>
              </a:rPr>
              <a:t>Friendships</a:t>
            </a:r>
          </a:p>
          <a:p>
            <a:pPr marL="457200" lvl="0" indent="-457200" eaLnBrk="0" hangingPunct="0">
              <a:spcBef>
                <a:spcPts val="3590"/>
              </a:spcBef>
              <a:spcAft>
                <a:spcPts val="0"/>
              </a:spcAft>
              <a:buFont typeface="Arial" panose="020B0604020202020204" pitchFamily="34" charset="0"/>
              <a:buChar char="•"/>
              <a:tabLst>
                <a:tab pos="408940" algn="l"/>
              </a:tabLst>
            </a:pPr>
            <a:r>
              <a:rPr lang="en-GB" sz="3200">
                <a:latin typeface="Calibri" panose="020F0502020204030204" pitchFamily="34" charset="0"/>
                <a:ea typeface="Times New Roman" panose="02020603050405020304" pitchFamily="18" charset="0"/>
              </a:rPr>
              <a:t>What is</a:t>
            </a:r>
            <a:r>
              <a:rPr lang="en-GB" sz="3200" spc="-25">
                <a:latin typeface="Calibri" panose="020F0502020204030204" pitchFamily="34" charset="0"/>
                <a:ea typeface="Times New Roman" panose="02020603050405020304" pitchFamily="18" charset="0"/>
              </a:rPr>
              <a:t> </a:t>
            </a:r>
            <a:r>
              <a:rPr lang="en-GB" sz="3200">
                <a:latin typeface="Calibri" panose="020F0502020204030204" pitchFamily="34" charset="0"/>
                <a:ea typeface="Times New Roman" panose="02020603050405020304" pitchFamily="18" charset="0"/>
              </a:rPr>
              <a:t>bullying?</a:t>
            </a:r>
            <a:endParaRPr lang="en-GB" sz="1200">
              <a:latin typeface="Calibri" panose="020F0502020204030204" pitchFamily="34" charset="0"/>
              <a:ea typeface="Times New Roman" panose="02020603050405020304" pitchFamily="18" charset="0"/>
            </a:endParaRPr>
          </a:p>
        </p:txBody>
      </p:sp>
      <p:sp>
        <p:nvSpPr>
          <p:cNvPr id="5" name="Rectangle 2">
            <a:extLst>
              <a:ext uri="{FF2B5EF4-FFF2-40B4-BE49-F238E27FC236}">
                <a16:creationId xmlns:a16="http://schemas.microsoft.com/office/drawing/2014/main" id="{238861C0-CD6A-4297-A607-70295DE06F71}"/>
              </a:ext>
            </a:extLst>
          </p:cNvPr>
          <p:cNvSpPr>
            <a:spLocks noChangeArrowheads="1"/>
          </p:cNvSpPr>
          <p:nvPr/>
        </p:nvSpPr>
        <p:spPr bwMode="auto">
          <a:xfrm>
            <a:off x="576776" y="94253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53616"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400" b="1" i="0" u="none" strike="noStrike" cap="none" normalizeH="0" baseline="0">
                <a:ln>
                  <a:noFill/>
                </a:ln>
                <a:solidFill>
                  <a:schemeClr val="tx1"/>
                </a:solidFill>
                <a:effectLst/>
                <a:latin typeface="Calibri" panose="020F0502020204030204" pitchFamily="34" charset="0"/>
                <a:cs typeface="Calibri" panose="020F0502020204030204" pitchFamily="34" charset="0"/>
              </a:rPr>
              <a:t>Aims of the session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 name="TextBox 1"/>
          <p:cNvSpPr txBox="1"/>
          <p:nvPr/>
        </p:nvSpPr>
        <p:spPr>
          <a:xfrm>
            <a:off x="2239628" y="2802022"/>
            <a:ext cx="4940135" cy="861774"/>
          </a:xfrm>
          <a:prstGeom prst="rect">
            <a:avLst/>
          </a:prstGeom>
          <a:noFill/>
        </p:spPr>
        <p:txBody>
          <a:bodyPr wrap="square" rtlCol="0">
            <a:spAutoFit/>
          </a:bodyPr>
          <a:lstStyle/>
          <a:p>
            <a:pPr marL="457200" lvl="0" indent="-457200">
              <a:buFont typeface="Arial" panose="020B0604020202020204" pitchFamily="34" charset="0"/>
              <a:buChar char="•"/>
            </a:pPr>
            <a:r>
              <a:rPr lang="en-GB" sz="3200">
                <a:latin typeface="Calibri" panose="020F0502020204030204" pitchFamily="34" charset="0"/>
              </a:rPr>
              <a:t>Types of bullying</a:t>
            </a:r>
          </a:p>
          <a:p>
            <a:endParaRPr lang="en-GB"/>
          </a:p>
        </p:txBody>
      </p:sp>
      <p:sp>
        <p:nvSpPr>
          <p:cNvPr id="6" name="TextBox 5"/>
          <p:cNvSpPr txBox="1"/>
          <p:nvPr/>
        </p:nvSpPr>
        <p:spPr>
          <a:xfrm>
            <a:off x="2268026" y="3411593"/>
            <a:ext cx="7944593" cy="861774"/>
          </a:xfrm>
          <a:prstGeom prst="rect">
            <a:avLst/>
          </a:prstGeom>
          <a:noFill/>
        </p:spPr>
        <p:txBody>
          <a:bodyPr wrap="square" rtlCol="0">
            <a:spAutoFit/>
          </a:bodyPr>
          <a:lstStyle/>
          <a:p>
            <a:pPr marL="457200" lvl="0" indent="-457200">
              <a:buFont typeface="Arial" panose="020B0604020202020204" pitchFamily="34" charset="0"/>
              <a:buChar char="•"/>
            </a:pPr>
            <a:r>
              <a:rPr lang="en-GB" sz="3200">
                <a:latin typeface="Calibri" panose="020F0502020204030204" pitchFamily="34" charset="0"/>
              </a:rPr>
              <a:t>What we do as a school to prevent bullying?</a:t>
            </a:r>
          </a:p>
          <a:p>
            <a:endParaRPr lang="en-GB"/>
          </a:p>
        </p:txBody>
      </p:sp>
      <p:sp>
        <p:nvSpPr>
          <p:cNvPr id="7" name="TextBox 6"/>
          <p:cNvSpPr txBox="1"/>
          <p:nvPr/>
        </p:nvSpPr>
        <p:spPr>
          <a:xfrm>
            <a:off x="2302413" y="4178364"/>
            <a:ext cx="7306124" cy="861774"/>
          </a:xfrm>
          <a:prstGeom prst="rect">
            <a:avLst/>
          </a:prstGeom>
          <a:noFill/>
        </p:spPr>
        <p:txBody>
          <a:bodyPr wrap="square" rtlCol="0">
            <a:spAutoFit/>
          </a:bodyPr>
          <a:lstStyle/>
          <a:p>
            <a:pPr marL="457200" lvl="0" indent="-457200">
              <a:buFont typeface="Arial" panose="020B0604020202020204" pitchFamily="34" charset="0"/>
              <a:buChar char="•"/>
            </a:pPr>
            <a:r>
              <a:rPr lang="en-GB" sz="3200">
                <a:latin typeface="Calibri" panose="020F0502020204030204" pitchFamily="34" charset="0"/>
              </a:rPr>
              <a:t>How we deal with bullying?</a:t>
            </a:r>
          </a:p>
          <a:p>
            <a:endParaRPr lang="en-GB"/>
          </a:p>
        </p:txBody>
      </p:sp>
      <p:sp>
        <p:nvSpPr>
          <p:cNvPr id="8" name="TextBox 7"/>
          <p:cNvSpPr txBox="1"/>
          <p:nvPr/>
        </p:nvSpPr>
        <p:spPr>
          <a:xfrm>
            <a:off x="2302413" y="4877383"/>
            <a:ext cx="8907893" cy="861774"/>
          </a:xfrm>
          <a:prstGeom prst="rect">
            <a:avLst/>
          </a:prstGeom>
          <a:noFill/>
        </p:spPr>
        <p:txBody>
          <a:bodyPr wrap="square" rtlCol="0">
            <a:spAutoFit/>
          </a:bodyPr>
          <a:lstStyle/>
          <a:p>
            <a:pPr marL="457200" lvl="0" indent="-457200">
              <a:buFont typeface="Arial" panose="020B0604020202020204" pitchFamily="34" charset="0"/>
              <a:buChar char="•"/>
            </a:pPr>
            <a:r>
              <a:rPr lang="en-GB" sz="3200">
                <a:latin typeface="Calibri" panose="020F0502020204030204" pitchFamily="34" charset="0"/>
              </a:rPr>
              <a:t>What to do if you are concerned about bullying?</a:t>
            </a:r>
          </a:p>
          <a:p>
            <a:endParaRPr lang="en-GB"/>
          </a:p>
        </p:txBody>
      </p:sp>
      <p:pic>
        <p:nvPicPr>
          <p:cNvPr id="9" name="Picture 8">
            <a:extLst>
              <a:ext uri="{FF2B5EF4-FFF2-40B4-BE49-F238E27FC236}">
                <a16:creationId xmlns:a16="http://schemas.microsoft.com/office/drawing/2014/main" id="{88851FB3-84C9-7ABE-5E1E-73598FF5DC74}"/>
              </a:ext>
            </a:extLst>
          </p:cNvPr>
          <p:cNvPicPr>
            <a:picLocks noChangeAspect="1"/>
          </p:cNvPicPr>
          <p:nvPr/>
        </p:nvPicPr>
        <p:blipFill>
          <a:blip r:embed="rId2"/>
          <a:stretch>
            <a:fillRect/>
          </a:stretch>
        </p:blipFill>
        <p:spPr>
          <a:xfrm>
            <a:off x="0" y="-2167"/>
            <a:ext cx="1871634" cy="2030144"/>
          </a:xfrm>
          <a:prstGeom prst="rect">
            <a:avLst/>
          </a:prstGeom>
        </p:spPr>
      </p:pic>
    </p:spTree>
    <p:extLst>
      <p:ext uri="{BB962C8B-B14F-4D97-AF65-F5344CB8AC3E}">
        <p14:creationId xmlns:p14="http://schemas.microsoft.com/office/powerpoint/2010/main" val="31569149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additive="base">
                                        <p:cTn id="2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C59EACEE-6941-4077-B695-9BA5B1E61E48}"/>
              </a:ext>
            </a:extLst>
          </p:cNvPr>
          <p:cNvSpPr>
            <a:spLocks noChangeArrowheads="1"/>
          </p:cNvSpPr>
          <p:nvPr/>
        </p:nvSpPr>
        <p:spPr bwMode="auto">
          <a:xfrm>
            <a:off x="520504" y="45719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10824"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a:ln>
                  <a:noFill/>
                </a:ln>
                <a:solidFill>
                  <a:schemeClr val="tx1"/>
                </a:solidFill>
                <a:effectLst/>
                <a:latin typeface="Calibri" panose="020F0502020204030204" pitchFamily="34" charset="0"/>
                <a:cs typeface="Calibri" panose="020F0502020204030204" pitchFamily="34" charset="0"/>
              </a:rPr>
              <a:t>How do we deal with bullying?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52BA0614-2DF7-4D64-BA87-E252B2787B26}"/>
              </a:ext>
            </a:extLst>
          </p:cNvPr>
          <p:cNvSpPr/>
          <p:nvPr/>
        </p:nvSpPr>
        <p:spPr>
          <a:xfrm>
            <a:off x="1876301" y="1666235"/>
            <a:ext cx="6096000" cy="646331"/>
          </a:xfrm>
          <a:prstGeom prst="rect">
            <a:avLst/>
          </a:prstGeom>
        </p:spPr>
        <p:txBody>
          <a:bodyPr>
            <a:spAutoFit/>
          </a:bodyPr>
          <a:lstStyle/>
          <a:p>
            <a:pPr marL="571500" lvl="0" indent="-571500" eaLnBrk="0" hangingPunct="0">
              <a:spcBef>
                <a:spcPts val="700"/>
              </a:spcBef>
              <a:spcAft>
                <a:spcPts val="0"/>
              </a:spcAft>
              <a:buFont typeface="Arial" panose="020B0604020202020204" pitchFamily="34" charset="0"/>
              <a:buChar char="•"/>
              <a:tabLst>
                <a:tab pos="408940" algn="l"/>
              </a:tabLst>
            </a:pPr>
            <a:r>
              <a:rPr lang="en-GB" sz="3600" spc="-20">
                <a:latin typeface="Calibri" panose="020F0502020204030204" pitchFamily="34" charset="0"/>
                <a:ea typeface="Times New Roman" panose="02020603050405020304" pitchFamily="18" charset="0"/>
              </a:rPr>
              <a:t>Listen </a:t>
            </a:r>
            <a:r>
              <a:rPr lang="en-GB" sz="3600" spc="-25">
                <a:latin typeface="Calibri" panose="020F0502020204030204" pitchFamily="34" charset="0"/>
                <a:ea typeface="Times New Roman" panose="02020603050405020304" pitchFamily="18" charset="0"/>
              </a:rPr>
              <a:t>to </a:t>
            </a:r>
            <a:r>
              <a:rPr lang="en-GB" sz="3600">
                <a:latin typeface="Calibri" panose="020F0502020204030204" pitchFamily="34" charset="0"/>
                <a:ea typeface="Times New Roman" panose="02020603050405020304" pitchFamily="18" charset="0"/>
              </a:rPr>
              <a:t>the</a:t>
            </a:r>
            <a:r>
              <a:rPr lang="en-GB" sz="3600" spc="50">
                <a:latin typeface="Calibri" panose="020F0502020204030204" pitchFamily="34" charset="0"/>
                <a:ea typeface="Times New Roman" panose="02020603050405020304" pitchFamily="18" charset="0"/>
              </a:rPr>
              <a:t> </a:t>
            </a:r>
            <a:r>
              <a:rPr lang="en-GB" sz="3600">
                <a:latin typeface="Calibri" panose="020F0502020204030204" pitchFamily="34" charset="0"/>
                <a:ea typeface="Times New Roman" panose="02020603050405020304" pitchFamily="18" charset="0"/>
              </a:rPr>
              <a:t>children</a:t>
            </a:r>
            <a:endParaRPr lang="en-GB" sz="1400">
              <a:latin typeface="Calibri" panose="020F0502020204030204" pitchFamily="34" charset="0"/>
              <a:ea typeface="Times New Roman" panose="02020603050405020304" pitchFamily="18" charset="0"/>
            </a:endParaRPr>
          </a:p>
        </p:txBody>
      </p:sp>
      <p:sp>
        <p:nvSpPr>
          <p:cNvPr id="5" name="TextBox 4"/>
          <p:cNvSpPr txBox="1"/>
          <p:nvPr/>
        </p:nvSpPr>
        <p:spPr>
          <a:xfrm>
            <a:off x="1876301" y="2408158"/>
            <a:ext cx="6298246" cy="646331"/>
          </a:xfrm>
          <a:prstGeom prst="rect">
            <a:avLst/>
          </a:prstGeom>
          <a:noFill/>
        </p:spPr>
        <p:txBody>
          <a:bodyPr wrap="square" rtlCol="0">
            <a:spAutoFit/>
          </a:bodyPr>
          <a:lstStyle/>
          <a:p>
            <a:pPr marL="571500" lvl="0" indent="-571500">
              <a:buFont typeface="Arial" panose="020B0604020202020204" pitchFamily="34" charset="0"/>
              <a:buChar char="•"/>
            </a:pPr>
            <a:r>
              <a:rPr lang="en-GB" sz="3600">
                <a:latin typeface="Calibri" panose="020F0502020204030204" pitchFamily="34" charset="0"/>
              </a:rPr>
              <a:t>Investigate</a:t>
            </a:r>
          </a:p>
        </p:txBody>
      </p:sp>
      <p:sp>
        <p:nvSpPr>
          <p:cNvPr id="6" name="TextBox 5"/>
          <p:cNvSpPr txBox="1"/>
          <p:nvPr/>
        </p:nvSpPr>
        <p:spPr>
          <a:xfrm>
            <a:off x="1876301" y="3182586"/>
            <a:ext cx="5712031" cy="646331"/>
          </a:xfrm>
          <a:prstGeom prst="rect">
            <a:avLst/>
          </a:prstGeom>
          <a:noFill/>
        </p:spPr>
        <p:txBody>
          <a:bodyPr wrap="square" rtlCol="0">
            <a:spAutoFit/>
          </a:bodyPr>
          <a:lstStyle/>
          <a:p>
            <a:pPr marL="571500" lvl="0" indent="-571500">
              <a:buFont typeface="Arial" panose="020B0604020202020204" pitchFamily="34" charset="0"/>
              <a:buChar char="•"/>
            </a:pPr>
            <a:r>
              <a:rPr lang="en-GB" sz="3600">
                <a:latin typeface="Calibri" panose="020F0502020204030204" pitchFamily="34" charset="0"/>
              </a:rPr>
              <a:t>Support</a:t>
            </a:r>
          </a:p>
        </p:txBody>
      </p:sp>
      <p:sp>
        <p:nvSpPr>
          <p:cNvPr id="7" name="TextBox 6"/>
          <p:cNvSpPr txBox="1"/>
          <p:nvPr/>
        </p:nvSpPr>
        <p:spPr>
          <a:xfrm>
            <a:off x="1876301" y="3923920"/>
            <a:ext cx="5858859" cy="646331"/>
          </a:xfrm>
          <a:prstGeom prst="rect">
            <a:avLst/>
          </a:prstGeom>
          <a:noFill/>
        </p:spPr>
        <p:txBody>
          <a:bodyPr wrap="square" rtlCol="0">
            <a:spAutoFit/>
          </a:bodyPr>
          <a:lstStyle/>
          <a:p>
            <a:pPr marL="571500" lvl="0" indent="-571500">
              <a:buFont typeface="Arial" panose="020B0604020202020204" pitchFamily="34" charset="0"/>
              <a:buChar char="•"/>
            </a:pPr>
            <a:r>
              <a:rPr lang="en-GB" sz="3600">
                <a:latin typeface="Calibri" panose="020F0502020204030204" pitchFamily="34" charset="0"/>
              </a:rPr>
              <a:t>Follow up</a:t>
            </a:r>
            <a:endParaRPr lang="en-GB"/>
          </a:p>
        </p:txBody>
      </p:sp>
      <p:sp>
        <p:nvSpPr>
          <p:cNvPr id="8" name="TextBox 7"/>
          <p:cNvSpPr txBox="1"/>
          <p:nvPr/>
        </p:nvSpPr>
        <p:spPr>
          <a:xfrm>
            <a:off x="1882239" y="4702565"/>
            <a:ext cx="3966358" cy="646331"/>
          </a:xfrm>
          <a:prstGeom prst="rect">
            <a:avLst/>
          </a:prstGeom>
          <a:noFill/>
        </p:spPr>
        <p:txBody>
          <a:bodyPr wrap="square" rtlCol="0">
            <a:spAutoFit/>
          </a:bodyPr>
          <a:lstStyle/>
          <a:p>
            <a:pPr marL="571500" lvl="0" indent="-571500">
              <a:buFont typeface="Arial" panose="020B0604020202020204" pitchFamily="34" charset="0"/>
              <a:buChar char="•"/>
            </a:pPr>
            <a:r>
              <a:rPr lang="en-GB" sz="3600">
                <a:latin typeface="Calibri" panose="020F0502020204030204" pitchFamily="34" charset="0"/>
              </a:rPr>
              <a:t>Monitor</a:t>
            </a:r>
          </a:p>
        </p:txBody>
      </p:sp>
      <p:sp>
        <p:nvSpPr>
          <p:cNvPr id="9" name="TextBox 8"/>
          <p:cNvSpPr txBox="1"/>
          <p:nvPr/>
        </p:nvSpPr>
        <p:spPr>
          <a:xfrm>
            <a:off x="1876301" y="5432023"/>
            <a:ext cx="7944592" cy="646331"/>
          </a:xfrm>
          <a:prstGeom prst="rect">
            <a:avLst/>
          </a:prstGeom>
          <a:noFill/>
        </p:spPr>
        <p:txBody>
          <a:bodyPr wrap="square" rtlCol="0">
            <a:spAutoFit/>
          </a:bodyPr>
          <a:lstStyle/>
          <a:p>
            <a:pPr marL="571500" lvl="0" indent="-571500">
              <a:buFont typeface="Arial" panose="020B0604020202020204" pitchFamily="34" charset="0"/>
              <a:buChar char="•"/>
            </a:pPr>
            <a:r>
              <a:rPr lang="en-GB" sz="3600">
                <a:latin typeface="Calibri" panose="020F0502020204030204" pitchFamily="34" charset="0"/>
              </a:rPr>
              <a:t>Clear lines of communication</a:t>
            </a:r>
          </a:p>
        </p:txBody>
      </p:sp>
    </p:spTree>
    <p:extLst>
      <p:ext uri="{BB962C8B-B14F-4D97-AF65-F5344CB8AC3E}">
        <p14:creationId xmlns:p14="http://schemas.microsoft.com/office/powerpoint/2010/main" val="42497949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2838DF0-289E-42FD-B50E-AE4488644754}"/>
              </a:ext>
            </a:extLst>
          </p:cNvPr>
          <p:cNvSpPr>
            <a:spLocks noChangeArrowheads="1"/>
          </p:cNvSpPr>
          <p:nvPr/>
        </p:nvSpPr>
        <p:spPr bwMode="auto">
          <a:xfrm>
            <a:off x="-1322363" y="45719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96427" tIns="45720" rIns="409446"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a:ln>
                  <a:noFill/>
                </a:ln>
                <a:solidFill>
                  <a:schemeClr val="tx1"/>
                </a:solidFill>
                <a:effectLst/>
                <a:latin typeface="Calibri" panose="020F0502020204030204" pitchFamily="34" charset="0"/>
                <a:cs typeface="Calibri" panose="020F0502020204030204" pitchFamily="34" charset="0"/>
              </a:rPr>
              <a:t>What parents should do if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they are concerned</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7256D924-9D61-425C-9D80-C0DE76ECC02D}"/>
              </a:ext>
            </a:extLst>
          </p:cNvPr>
          <p:cNvSpPr/>
          <p:nvPr/>
        </p:nvSpPr>
        <p:spPr>
          <a:xfrm>
            <a:off x="942809" y="2477749"/>
            <a:ext cx="9854198" cy="523220"/>
          </a:xfrm>
          <a:prstGeom prst="rect">
            <a:avLst/>
          </a:prstGeom>
        </p:spPr>
        <p:txBody>
          <a:bodyPr wrap="square">
            <a:spAutoFit/>
          </a:bodyPr>
          <a:lstStyle/>
          <a:p>
            <a:pPr marL="457200" lvl="0" indent="-457200" eaLnBrk="0" hangingPunct="0">
              <a:spcBef>
                <a:spcPts val="1430"/>
              </a:spcBef>
              <a:spcAft>
                <a:spcPts val="0"/>
              </a:spcAft>
              <a:buFont typeface="Arial" panose="020B0604020202020204" pitchFamily="34" charset="0"/>
              <a:buChar char="•"/>
              <a:tabLst>
                <a:tab pos="408940" algn="l"/>
              </a:tabLst>
            </a:pPr>
            <a:r>
              <a:rPr lang="en-GB" sz="2800" spc="-20">
                <a:latin typeface="Calibri" panose="020F0502020204030204" pitchFamily="34" charset="0"/>
                <a:ea typeface="Times New Roman" panose="02020603050405020304" pitchFamily="18" charset="0"/>
              </a:rPr>
              <a:t>Listen </a:t>
            </a:r>
            <a:r>
              <a:rPr lang="en-GB" sz="2800">
                <a:latin typeface="Calibri" panose="020F0502020204030204" pitchFamily="34" charset="0"/>
                <a:ea typeface="Times New Roman" panose="02020603050405020304" pitchFamily="18" charset="0"/>
              </a:rPr>
              <a:t>and support </a:t>
            </a:r>
            <a:r>
              <a:rPr lang="en-GB" sz="2800" spc="-15">
                <a:latin typeface="Calibri" panose="020F0502020204030204" pitchFamily="34" charset="0"/>
                <a:ea typeface="Times New Roman" panose="02020603050405020304" pitchFamily="18" charset="0"/>
              </a:rPr>
              <a:t>your</a:t>
            </a:r>
            <a:r>
              <a:rPr lang="en-GB" sz="2800" spc="55">
                <a:latin typeface="Calibri" panose="020F0502020204030204" pitchFamily="34" charset="0"/>
                <a:ea typeface="Times New Roman" panose="02020603050405020304" pitchFamily="18" charset="0"/>
              </a:rPr>
              <a:t> </a:t>
            </a:r>
            <a:r>
              <a:rPr lang="en-GB" sz="2800">
                <a:latin typeface="Calibri" panose="020F0502020204030204" pitchFamily="34" charset="0"/>
                <a:ea typeface="Times New Roman" panose="02020603050405020304" pitchFamily="18" charset="0"/>
              </a:rPr>
              <a:t>child</a:t>
            </a:r>
            <a:endParaRPr lang="en-GB" sz="1100">
              <a:latin typeface="Calibri" panose="020F0502020204030204" pitchFamily="34" charset="0"/>
              <a:ea typeface="Times New Roman" panose="02020603050405020304" pitchFamily="18" charset="0"/>
            </a:endParaRPr>
          </a:p>
        </p:txBody>
      </p:sp>
      <p:sp>
        <p:nvSpPr>
          <p:cNvPr id="6" name="TextBox 5"/>
          <p:cNvSpPr txBox="1"/>
          <p:nvPr/>
        </p:nvSpPr>
        <p:spPr>
          <a:xfrm>
            <a:off x="977490" y="3000969"/>
            <a:ext cx="9355427" cy="523220"/>
          </a:xfrm>
          <a:prstGeom prst="rect">
            <a:avLst/>
          </a:prstGeom>
          <a:noFill/>
        </p:spPr>
        <p:txBody>
          <a:bodyPr wrap="square" rtlCol="0">
            <a:spAutoFit/>
          </a:bodyPr>
          <a:lstStyle/>
          <a:p>
            <a:pPr marL="457200" lvl="0" indent="-457200">
              <a:buFont typeface="Arial" panose="020B0604020202020204" pitchFamily="34" charset="0"/>
              <a:buChar char="•"/>
            </a:pPr>
            <a:r>
              <a:rPr lang="en-GB" sz="2800">
                <a:latin typeface="Calibri" panose="020F0502020204030204" pitchFamily="34" charset="0"/>
              </a:rPr>
              <a:t>Make sure they know you have taken it seriously</a:t>
            </a:r>
          </a:p>
        </p:txBody>
      </p:sp>
      <p:sp>
        <p:nvSpPr>
          <p:cNvPr id="7" name="TextBox 6"/>
          <p:cNvSpPr txBox="1"/>
          <p:nvPr/>
        </p:nvSpPr>
        <p:spPr>
          <a:xfrm>
            <a:off x="985651" y="3524189"/>
            <a:ext cx="10070276" cy="523220"/>
          </a:xfrm>
          <a:prstGeom prst="rect">
            <a:avLst/>
          </a:prstGeom>
          <a:noFill/>
        </p:spPr>
        <p:txBody>
          <a:bodyPr wrap="square" rtlCol="0">
            <a:spAutoFit/>
          </a:bodyPr>
          <a:lstStyle/>
          <a:p>
            <a:pPr marL="457200" lvl="0" indent="-457200">
              <a:buFont typeface="Arial" panose="020B0604020202020204" pitchFamily="34" charset="0"/>
              <a:buChar char="•"/>
            </a:pPr>
            <a:r>
              <a:rPr lang="en-GB" sz="2800">
                <a:latin typeface="Calibri" panose="020F0502020204030204" pitchFamily="34" charset="0"/>
              </a:rPr>
              <a:t>Reassure them they have done the right thing by speaking out</a:t>
            </a:r>
          </a:p>
        </p:txBody>
      </p:sp>
      <p:sp>
        <p:nvSpPr>
          <p:cNvPr id="8" name="TextBox 7"/>
          <p:cNvSpPr txBox="1"/>
          <p:nvPr/>
        </p:nvSpPr>
        <p:spPr>
          <a:xfrm>
            <a:off x="985651" y="4047409"/>
            <a:ext cx="9904021" cy="523220"/>
          </a:xfrm>
          <a:prstGeom prst="rect">
            <a:avLst/>
          </a:prstGeom>
          <a:noFill/>
        </p:spPr>
        <p:txBody>
          <a:bodyPr wrap="square" rtlCol="0">
            <a:spAutoFit/>
          </a:bodyPr>
          <a:lstStyle/>
          <a:p>
            <a:pPr marL="457200" lvl="0" indent="-457200">
              <a:buFont typeface="Arial" panose="020B0604020202020204" pitchFamily="34" charset="0"/>
              <a:buChar char="•"/>
            </a:pPr>
            <a:r>
              <a:rPr lang="en-GB" sz="2800">
                <a:latin typeface="Calibri" panose="020F0502020204030204" pitchFamily="34" charset="0"/>
              </a:rPr>
              <a:t>Contact class teacher</a:t>
            </a:r>
          </a:p>
        </p:txBody>
      </p:sp>
      <p:sp>
        <p:nvSpPr>
          <p:cNvPr id="9" name="TextBox 8"/>
          <p:cNvSpPr txBox="1"/>
          <p:nvPr/>
        </p:nvSpPr>
        <p:spPr>
          <a:xfrm>
            <a:off x="985651" y="4570629"/>
            <a:ext cx="8826891" cy="523220"/>
          </a:xfrm>
          <a:prstGeom prst="rect">
            <a:avLst/>
          </a:prstGeom>
          <a:noFill/>
        </p:spPr>
        <p:txBody>
          <a:bodyPr wrap="square" rtlCol="0">
            <a:spAutoFit/>
          </a:bodyPr>
          <a:lstStyle/>
          <a:p>
            <a:pPr marL="457200" lvl="0" indent="-457200">
              <a:buFont typeface="Arial" panose="020B0604020202020204" pitchFamily="34" charset="0"/>
              <a:buChar char="•"/>
            </a:pPr>
            <a:r>
              <a:rPr lang="en-GB" sz="2800">
                <a:latin typeface="Calibri" panose="020F0502020204030204" pitchFamily="34" charset="0"/>
              </a:rPr>
              <a:t>Clear lines of communication</a:t>
            </a:r>
          </a:p>
        </p:txBody>
      </p:sp>
      <p:sp>
        <p:nvSpPr>
          <p:cNvPr id="10" name="TextBox 9"/>
          <p:cNvSpPr txBox="1"/>
          <p:nvPr/>
        </p:nvSpPr>
        <p:spPr>
          <a:xfrm>
            <a:off x="985651" y="5093849"/>
            <a:ext cx="6835362" cy="523220"/>
          </a:xfrm>
          <a:prstGeom prst="rect">
            <a:avLst/>
          </a:prstGeom>
          <a:noFill/>
        </p:spPr>
        <p:txBody>
          <a:bodyPr wrap="square" rtlCol="0">
            <a:spAutoFit/>
          </a:bodyPr>
          <a:lstStyle/>
          <a:p>
            <a:pPr marL="457200" lvl="0" indent="-457200">
              <a:buFont typeface="Arial" panose="020B0604020202020204" pitchFamily="34" charset="0"/>
              <a:buChar char="•"/>
            </a:pPr>
            <a:r>
              <a:rPr lang="en-GB" sz="2800">
                <a:latin typeface="Calibri" panose="020F0502020204030204" pitchFamily="34" charset="0"/>
              </a:rPr>
              <a:t>Follow up meetings</a:t>
            </a:r>
          </a:p>
        </p:txBody>
      </p:sp>
    </p:spTree>
    <p:extLst>
      <p:ext uri="{BB962C8B-B14F-4D97-AF65-F5344CB8AC3E}">
        <p14:creationId xmlns:p14="http://schemas.microsoft.com/office/powerpoint/2010/main" val="69572639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41F18-8281-D76C-DA45-B8B90D9D8E24}"/>
              </a:ext>
            </a:extLst>
          </p:cNvPr>
          <p:cNvSpPr txBox="1"/>
          <p:nvPr/>
        </p:nvSpPr>
        <p:spPr>
          <a:xfrm>
            <a:off x="985520" y="629920"/>
            <a:ext cx="10220960" cy="4093428"/>
          </a:xfrm>
          <a:prstGeom prst="rect">
            <a:avLst/>
          </a:prstGeom>
          <a:noFill/>
        </p:spPr>
        <p:txBody>
          <a:bodyPr wrap="square" rtlCol="0">
            <a:spAutoFit/>
          </a:bodyPr>
          <a:lstStyle/>
          <a:p>
            <a:r>
              <a:rPr lang="en-GB" sz="3200"/>
              <a:t>Developing Friendship Skills</a:t>
            </a:r>
          </a:p>
          <a:p>
            <a:endParaRPr lang="en-GB" sz="3200"/>
          </a:p>
          <a:p>
            <a:r>
              <a:rPr lang="en-GB" sz="3200"/>
              <a:t>School is the place where children learn to navigate the world of friendships. At this age, alliances often shift and change. Learning to make friends and get along with peers can cause some distress to most children.</a:t>
            </a:r>
          </a:p>
          <a:p>
            <a:endParaRPr lang="en-GB"/>
          </a:p>
          <a:p>
            <a:r>
              <a:rPr lang="en-GB"/>
              <a:t> </a:t>
            </a:r>
          </a:p>
        </p:txBody>
      </p:sp>
    </p:spTree>
    <p:extLst>
      <p:ext uri="{BB962C8B-B14F-4D97-AF65-F5344CB8AC3E}">
        <p14:creationId xmlns:p14="http://schemas.microsoft.com/office/powerpoint/2010/main" val="4193289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17A334-73C5-5153-AE91-FD4920492294}"/>
              </a:ext>
            </a:extLst>
          </p:cNvPr>
          <p:cNvSpPr txBox="1"/>
          <p:nvPr/>
        </p:nvSpPr>
        <p:spPr>
          <a:xfrm>
            <a:off x="685800" y="697915"/>
            <a:ext cx="6106160" cy="923330"/>
          </a:xfrm>
          <a:prstGeom prst="rect">
            <a:avLst/>
          </a:prstGeom>
          <a:noFill/>
        </p:spPr>
        <p:txBody>
          <a:bodyPr wrap="square">
            <a:spAutoFit/>
          </a:bodyPr>
          <a:lstStyle/>
          <a:p>
            <a:r>
              <a:rPr lang="en-GB">
                <a:hlinkClick r:id="rId2"/>
              </a:rPr>
              <a:t>https://www.bbc.co.uk/bitesize/topics/zhjxfg8/watch/zhhpb9q</a:t>
            </a:r>
            <a:endParaRPr lang="en-GB"/>
          </a:p>
          <a:p>
            <a:endParaRPr lang="en-GB"/>
          </a:p>
        </p:txBody>
      </p:sp>
    </p:spTree>
    <p:extLst>
      <p:ext uri="{BB962C8B-B14F-4D97-AF65-F5344CB8AC3E}">
        <p14:creationId xmlns:p14="http://schemas.microsoft.com/office/powerpoint/2010/main" val="367211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62966-88A0-F508-3608-F67A8F36685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4BD036F-48EA-BC87-408E-FF62D7EE6DD8}"/>
              </a:ext>
            </a:extLst>
          </p:cNvPr>
          <p:cNvSpPr txBox="1"/>
          <p:nvPr/>
        </p:nvSpPr>
        <p:spPr>
          <a:xfrm>
            <a:off x="985520" y="629920"/>
            <a:ext cx="10220960" cy="2092881"/>
          </a:xfrm>
          <a:prstGeom prst="rect">
            <a:avLst/>
          </a:prstGeom>
          <a:noFill/>
        </p:spPr>
        <p:txBody>
          <a:bodyPr wrap="square" rtlCol="0">
            <a:spAutoFit/>
          </a:bodyPr>
          <a:lstStyle/>
          <a:p>
            <a:endParaRPr lang="en-GB"/>
          </a:p>
          <a:p>
            <a:r>
              <a:rPr lang="en-GB" sz="2800"/>
              <a:t>How can parents help? </a:t>
            </a:r>
          </a:p>
          <a:p>
            <a:endParaRPr lang="en-GB" sz="2800"/>
          </a:p>
          <a:p>
            <a:r>
              <a:rPr lang="en-GB" sz="2800"/>
              <a:t> It is important to listen to your child’s experiences with peer challenges. </a:t>
            </a:r>
          </a:p>
        </p:txBody>
      </p:sp>
      <p:pic>
        <p:nvPicPr>
          <p:cNvPr id="4" name="Graphic 3">
            <a:extLst>
              <a:ext uri="{FF2B5EF4-FFF2-40B4-BE49-F238E27FC236}">
                <a16:creationId xmlns:a16="http://schemas.microsoft.com/office/drawing/2014/main" id="{869B1D78-4C67-793F-357D-0AC4AFA6E20B}"/>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5028256" y="2722800"/>
            <a:ext cx="6252245" cy="4135199"/>
          </a:xfrm>
          <a:prstGeom prst="rect">
            <a:avLst/>
          </a:prstGeom>
        </p:spPr>
      </p:pic>
    </p:spTree>
    <p:extLst>
      <p:ext uri="{BB962C8B-B14F-4D97-AF65-F5344CB8AC3E}">
        <p14:creationId xmlns:p14="http://schemas.microsoft.com/office/powerpoint/2010/main" val="2069316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1B48F05D-D228-F237-C8E2-31DD9948FE37}"/>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9" name="Straight Connector 8">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5" name="Rectangle 14">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gnifying glass and question mark">
            <a:extLst>
              <a:ext uri="{FF2B5EF4-FFF2-40B4-BE49-F238E27FC236}">
                <a16:creationId xmlns:a16="http://schemas.microsoft.com/office/drawing/2014/main" id="{6A2AD49B-3A68-2B30-4BEA-202BA14638FB}"/>
              </a:ext>
            </a:extLst>
          </p:cNvPr>
          <p:cNvPicPr>
            <a:picLocks noChangeAspect="1"/>
          </p:cNvPicPr>
          <p:nvPr/>
        </p:nvPicPr>
        <p:blipFill>
          <a:blip r:embed="rId2"/>
          <a:srcRect l="37462" r="33814"/>
          <a:stretch>
            <a:fillRect/>
          </a:stretch>
        </p:blipFill>
        <p:spPr>
          <a:xfrm>
            <a:off x="831" y="10"/>
            <a:ext cx="3502025" cy="6857990"/>
          </a:xfrm>
          <a:prstGeom prst="rect">
            <a:avLst/>
          </a:prstGeom>
          <a:effectLst>
            <a:innerShdw blurRad="57150" dist="38100" dir="14460000">
              <a:prstClr val="black">
                <a:alpha val="70000"/>
              </a:prstClr>
            </a:innerShdw>
          </a:effectLst>
        </p:spPr>
      </p:pic>
      <p:sp>
        <p:nvSpPr>
          <p:cNvPr id="2" name="TextBox 1">
            <a:extLst>
              <a:ext uri="{FF2B5EF4-FFF2-40B4-BE49-F238E27FC236}">
                <a16:creationId xmlns:a16="http://schemas.microsoft.com/office/drawing/2014/main" id="{A97E8070-DCB1-7263-5131-641CA4D8E66F}"/>
              </a:ext>
            </a:extLst>
          </p:cNvPr>
          <p:cNvSpPr txBox="1"/>
          <p:nvPr/>
        </p:nvSpPr>
        <p:spPr>
          <a:xfrm>
            <a:off x="3884612" y="685800"/>
            <a:ext cx="6626072" cy="3615267"/>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buFont typeface="Wingdings 3" panose="05040102010807070707" pitchFamily="18" charset="2"/>
              <a:buChar char=""/>
            </a:pPr>
            <a:endParaRPr lang="en-US">
              <a:solidFill>
                <a:schemeClr val="bg2">
                  <a:lumMod val="75000"/>
                </a:schemeClr>
              </a:solidFill>
            </a:endParaRPr>
          </a:p>
          <a:p>
            <a:pPr>
              <a:spcBef>
                <a:spcPct val="20000"/>
              </a:spcBef>
              <a:spcAft>
                <a:spcPts val="600"/>
              </a:spcAft>
              <a:buClr>
                <a:schemeClr val="tx1"/>
              </a:buClr>
              <a:buSzPct val="80000"/>
              <a:buFont typeface="Wingdings 3" panose="05040102010807070707" pitchFamily="18" charset="2"/>
              <a:buChar char=""/>
            </a:pPr>
            <a:r>
              <a:rPr lang="en-US">
                <a:solidFill>
                  <a:schemeClr val="bg2">
                    <a:lumMod val="75000"/>
                  </a:schemeClr>
                </a:solidFill>
              </a:rPr>
              <a:t>How can parents help? </a:t>
            </a:r>
          </a:p>
          <a:p>
            <a:pPr>
              <a:spcBef>
                <a:spcPct val="20000"/>
              </a:spcBef>
              <a:spcAft>
                <a:spcPts val="600"/>
              </a:spcAft>
              <a:buClr>
                <a:schemeClr val="tx1"/>
              </a:buClr>
              <a:buSzPct val="80000"/>
              <a:buFont typeface="Wingdings 3" panose="05040102010807070707" pitchFamily="18" charset="2"/>
              <a:buChar char=""/>
            </a:pPr>
            <a:endParaRPr lang="en-US">
              <a:solidFill>
                <a:schemeClr val="bg2">
                  <a:lumMod val="75000"/>
                </a:schemeClr>
              </a:solidFill>
            </a:endParaRPr>
          </a:p>
          <a:p>
            <a:pPr>
              <a:spcBef>
                <a:spcPct val="20000"/>
              </a:spcBef>
              <a:spcAft>
                <a:spcPts val="600"/>
              </a:spcAft>
              <a:buClr>
                <a:schemeClr val="tx1"/>
              </a:buClr>
              <a:buSzPct val="80000"/>
              <a:buFont typeface="Wingdings 3" panose="05040102010807070707" pitchFamily="18" charset="2"/>
              <a:buChar char=""/>
            </a:pPr>
            <a:r>
              <a:rPr lang="en-US">
                <a:solidFill>
                  <a:schemeClr val="bg2">
                    <a:lumMod val="75000"/>
                  </a:schemeClr>
                </a:solidFill>
              </a:rPr>
              <a:t>Instead of telling them what to do, help them problem-solve, and also to clarify and understand their feelings. </a:t>
            </a:r>
          </a:p>
        </p:txBody>
      </p:sp>
      <p:grpSp>
        <p:nvGrpSpPr>
          <p:cNvPr id="17" name="Group 16">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8" name="Straight Connector 17">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69505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24800056-E2CA-0C4F-2D8D-CE56CC81C71F}"/>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9" name="Straight Connector 8">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5" name="Rectangle 14">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hand of two adults and a kid on top of each other">
            <a:extLst>
              <a:ext uri="{FF2B5EF4-FFF2-40B4-BE49-F238E27FC236}">
                <a16:creationId xmlns:a16="http://schemas.microsoft.com/office/drawing/2014/main" id="{79574B8C-749C-E673-7D60-4A921CA450D1}"/>
              </a:ext>
            </a:extLst>
          </p:cNvPr>
          <p:cNvPicPr>
            <a:picLocks noChangeAspect="1"/>
          </p:cNvPicPr>
          <p:nvPr/>
        </p:nvPicPr>
        <p:blipFill>
          <a:blip r:embed="rId2"/>
          <a:srcRect l="36559" r="29354" b="-1"/>
          <a:stretch>
            <a:fillRect/>
          </a:stretch>
        </p:blipFill>
        <p:spPr>
          <a:xfrm>
            <a:off x="831" y="10"/>
            <a:ext cx="3502025" cy="6857990"/>
          </a:xfrm>
          <a:prstGeom prst="rect">
            <a:avLst/>
          </a:prstGeom>
          <a:effectLst>
            <a:innerShdw blurRad="57150" dist="38100" dir="14460000">
              <a:prstClr val="black">
                <a:alpha val="70000"/>
              </a:prstClr>
            </a:innerShdw>
          </a:effectLst>
        </p:spPr>
      </p:pic>
      <p:sp>
        <p:nvSpPr>
          <p:cNvPr id="2" name="TextBox 1">
            <a:extLst>
              <a:ext uri="{FF2B5EF4-FFF2-40B4-BE49-F238E27FC236}">
                <a16:creationId xmlns:a16="http://schemas.microsoft.com/office/drawing/2014/main" id="{F6EB85FB-924F-7AF9-CE69-F0464CF944C2}"/>
              </a:ext>
            </a:extLst>
          </p:cNvPr>
          <p:cNvSpPr txBox="1"/>
          <p:nvPr/>
        </p:nvSpPr>
        <p:spPr>
          <a:xfrm>
            <a:off x="3884612" y="685800"/>
            <a:ext cx="6626072" cy="3615267"/>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buFont typeface="Wingdings 3" panose="05040102010807070707" pitchFamily="18" charset="2"/>
              <a:buChar char=""/>
            </a:pPr>
            <a:endParaRPr lang="en-US">
              <a:solidFill>
                <a:schemeClr val="bg2">
                  <a:lumMod val="75000"/>
                </a:schemeClr>
              </a:solidFill>
            </a:endParaRPr>
          </a:p>
          <a:p>
            <a:pPr>
              <a:spcBef>
                <a:spcPct val="20000"/>
              </a:spcBef>
              <a:spcAft>
                <a:spcPts val="600"/>
              </a:spcAft>
              <a:buClr>
                <a:schemeClr val="tx1"/>
              </a:buClr>
              <a:buSzPct val="80000"/>
              <a:buFont typeface="Wingdings 3" panose="05040102010807070707" pitchFamily="18" charset="2"/>
              <a:buChar char=""/>
            </a:pPr>
            <a:r>
              <a:rPr lang="en-US">
                <a:solidFill>
                  <a:schemeClr val="bg2">
                    <a:lumMod val="75000"/>
                  </a:schemeClr>
                </a:solidFill>
              </a:rPr>
              <a:t>How can parents help? </a:t>
            </a:r>
          </a:p>
          <a:p>
            <a:pPr>
              <a:spcBef>
                <a:spcPct val="20000"/>
              </a:spcBef>
              <a:spcAft>
                <a:spcPts val="600"/>
              </a:spcAft>
              <a:buClr>
                <a:schemeClr val="tx1"/>
              </a:buClr>
              <a:buSzPct val="80000"/>
              <a:buFont typeface="Wingdings 3" panose="05040102010807070707" pitchFamily="18" charset="2"/>
              <a:buChar char=""/>
            </a:pPr>
            <a:endParaRPr lang="en-US">
              <a:solidFill>
                <a:schemeClr val="bg2">
                  <a:lumMod val="75000"/>
                </a:schemeClr>
              </a:solidFill>
            </a:endParaRPr>
          </a:p>
          <a:p>
            <a:pPr>
              <a:spcBef>
                <a:spcPct val="20000"/>
              </a:spcBef>
              <a:spcAft>
                <a:spcPts val="600"/>
              </a:spcAft>
              <a:buClr>
                <a:schemeClr val="tx1"/>
              </a:buClr>
              <a:buSzPct val="80000"/>
              <a:buFont typeface="Wingdings 3" panose="05040102010807070707" pitchFamily="18" charset="2"/>
              <a:buChar char=""/>
            </a:pPr>
            <a:r>
              <a:rPr lang="en-US">
                <a:solidFill>
                  <a:schemeClr val="bg2">
                    <a:lumMod val="75000"/>
                  </a:schemeClr>
                </a:solidFill>
              </a:rPr>
              <a:t>It is always best to stay away from taking sides with either child- offer empathy for all of your child’s feelings, and also reflect together on how their peer might be feeling. </a:t>
            </a:r>
          </a:p>
        </p:txBody>
      </p:sp>
      <p:grpSp>
        <p:nvGrpSpPr>
          <p:cNvPr id="17" name="Group 16">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8" name="Straight Connector 17">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31269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2D800-B8AF-100A-886A-21CF09DB92A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8B8841F-BA15-1409-AA42-1F10B4631508}"/>
              </a:ext>
            </a:extLst>
          </p:cNvPr>
          <p:cNvSpPr txBox="1"/>
          <p:nvPr/>
        </p:nvSpPr>
        <p:spPr>
          <a:xfrm>
            <a:off x="985520" y="629920"/>
            <a:ext cx="10220960" cy="2954655"/>
          </a:xfrm>
          <a:prstGeom prst="rect">
            <a:avLst/>
          </a:prstGeom>
          <a:noFill/>
        </p:spPr>
        <p:txBody>
          <a:bodyPr wrap="square" rtlCol="0">
            <a:spAutoFit/>
          </a:bodyPr>
          <a:lstStyle/>
          <a:p>
            <a:endParaRPr lang="en-GB"/>
          </a:p>
          <a:p>
            <a:r>
              <a:rPr lang="en-GB" sz="2800"/>
              <a:t>How can parents help? </a:t>
            </a:r>
          </a:p>
          <a:p>
            <a:endParaRPr lang="en-GB" sz="2800"/>
          </a:p>
          <a:p>
            <a:r>
              <a:rPr lang="en-GB" sz="2800"/>
              <a:t>Coach your child to stand up for themselves using their words and help them learn to express their needs rather than attacking their friend. It is helpful to practice this together!</a:t>
            </a:r>
          </a:p>
        </p:txBody>
      </p:sp>
    </p:spTree>
    <p:extLst>
      <p:ext uri="{BB962C8B-B14F-4D97-AF65-F5344CB8AC3E}">
        <p14:creationId xmlns:p14="http://schemas.microsoft.com/office/powerpoint/2010/main" val="1948681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08D97-2DC5-DAE2-A405-9CF585498F7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5CD9B6E-CCE2-13ED-3C5E-3A2261132653}"/>
              </a:ext>
            </a:extLst>
          </p:cNvPr>
          <p:cNvSpPr txBox="1"/>
          <p:nvPr/>
        </p:nvSpPr>
        <p:spPr>
          <a:xfrm>
            <a:off x="355600" y="629920"/>
            <a:ext cx="1290320" cy="6001643"/>
          </a:xfrm>
          <a:prstGeom prst="rect">
            <a:avLst/>
          </a:prstGeom>
          <a:noFill/>
        </p:spPr>
        <p:txBody>
          <a:bodyPr wrap="square" rtlCol="0">
            <a:spAutoFit/>
          </a:bodyPr>
          <a:lstStyle/>
          <a:p>
            <a:pPr algn="ctr"/>
            <a:r>
              <a:rPr lang="en-GB" sz="9600"/>
              <a:t>W </a:t>
            </a:r>
          </a:p>
          <a:p>
            <a:pPr algn="ctr"/>
            <a:r>
              <a:rPr lang="en-GB" sz="9600"/>
              <a:t>I</a:t>
            </a:r>
          </a:p>
          <a:p>
            <a:pPr algn="ctr"/>
            <a:r>
              <a:rPr lang="en-GB" sz="9600"/>
              <a:t>N</a:t>
            </a:r>
          </a:p>
          <a:p>
            <a:pPr algn="ctr"/>
            <a:r>
              <a:rPr lang="en-GB" sz="9600"/>
              <a:t>E</a:t>
            </a:r>
          </a:p>
        </p:txBody>
      </p:sp>
      <p:sp>
        <p:nvSpPr>
          <p:cNvPr id="3" name="TextBox 2">
            <a:extLst>
              <a:ext uri="{FF2B5EF4-FFF2-40B4-BE49-F238E27FC236}">
                <a16:creationId xmlns:a16="http://schemas.microsoft.com/office/drawing/2014/main" id="{2E221B73-C564-1162-37BB-E06235989E6A}"/>
              </a:ext>
            </a:extLst>
          </p:cNvPr>
          <p:cNvSpPr txBox="1"/>
          <p:nvPr/>
        </p:nvSpPr>
        <p:spPr>
          <a:xfrm>
            <a:off x="2357120" y="629920"/>
            <a:ext cx="9479280" cy="6186309"/>
          </a:xfrm>
          <a:prstGeom prst="rect">
            <a:avLst/>
          </a:prstGeom>
          <a:noFill/>
        </p:spPr>
        <p:txBody>
          <a:bodyPr wrap="square" rtlCol="0">
            <a:spAutoFit/>
          </a:bodyPr>
          <a:lstStyle/>
          <a:p>
            <a:r>
              <a:rPr lang="en-GB" sz="3600"/>
              <a:t>Wondering (child’s feelings and behaviour).</a:t>
            </a:r>
          </a:p>
          <a:p>
            <a:endParaRPr lang="en-GB" sz="3600"/>
          </a:p>
          <a:p>
            <a:endParaRPr lang="en-GB" sz="3600"/>
          </a:p>
          <a:p>
            <a:r>
              <a:rPr lang="en-GB" sz="3600"/>
              <a:t>Imagining (what they are experiencing).</a:t>
            </a:r>
          </a:p>
          <a:p>
            <a:endParaRPr lang="en-GB" sz="3600"/>
          </a:p>
          <a:p>
            <a:r>
              <a:rPr lang="en-GB" sz="3600"/>
              <a:t>Noticing (behaviours in a non-judgemental way).</a:t>
            </a:r>
          </a:p>
          <a:p>
            <a:endParaRPr lang="en-GB" sz="3600"/>
          </a:p>
          <a:p>
            <a:r>
              <a:rPr lang="en-GB" sz="3600"/>
              <a:t>Empathy (responding with understanding).</a:t>
            </a:r>
          </a:p>
        </p:txBody>
      </p:sp>
      <p:pic>
        <p:nvPicPr>
          <p:cNvPr id="5" name="Picture 4">
            <a:extLst>
              <a:ext uri="{FF2B5EF4-FFF2-40B4-BE49-F238E27FC236}">
                <a16:creationId xmlns:a16="http://schemas.microsoft.com/office/drawing/2014/main" id="{F7FB9AE7-73AA-E200-AE0C-1754FE1BB6B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381236" y="3542677"/>
            <a:ext cx="2455164" cy="3273552"/>
          </a:xfrm>
          <a:prstGeom prst="rect">
            <a:avLst/>
          </a:prstGeom>
        </p:spPr>
      </p:pic>
    </p:spTree>
    <p:extLst>
      <p:ext uri="{BB962C8B-B14F-4D97-AF65-F5344CB8AC3E}">
        <p14:creationId xmlns:p14="http://schemas.microsoft.com/office/powerpoint/2010/main" val="206165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Application>Microsoft Office PowerPoint</Application>
  <PresentationFormat>Widescreen</PresentationFormat>
  <Slides>21</Slides>
  <Notes>0</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Slice</vt:lpstr>
      <vt:lpstr>Friendship and bullying workshop.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Anti-Bullying Workshop</dc:title>
  <dc:creator>Sarah Knight</dc:creator>
  <cp:revision>1</cp:revision>
  <dcterms:created xsi:type="dcterms:W3CDTF">2017-11-21T18:34:32Z</dcterms:created>
  <dcterms:modified xsi:type="dcterms:W3CDTF">2026-03-19T20:00:47Z</dcterms:modified>
</cp:coreProperties>
</file>