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84" r:id="rId5"/>
    <p:sldId id="285" r:id="rId6"/>
    <p:sldId id="286" r:id="rId7"/>
    <p:sldId id="287" r:id="rId8"/>
    <p:sldId id="281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25D2D-5998-4394-AFE9-1020060E3C8D}" v="247" dt="2026-04-26T10:45:59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d" userId="31bb16b0-240b-4746-b4e7-bf7c3610409a" providerId="ADAL" clId="{6EC4B9F9-39A8-48AC-9A22-802418FC4D20}"/>
    <pc:docChg chg="custSel addSld delSld modSld sldOrd">
      <pc:chgData name="Head" userId="31bb16b0-240b-4746-b4e7-bf7c3610409a" providerId="ADAL" clId="{6EC4B9F9-39A8-48AC-9A22-802418FC4D20}" dt="2026-04-26T10:46:19.947" v="675" actId="20577"/>
      <pc:docMkLst>
        <pc:docMk/>
      </pc:docMkLst>
      <pc:sldChg chg="modSp mod">
        <pc:chgData name="Head" userId="31bb16b0-240b-4746-b4e7-bf7c3610409a" providerId="ADAL" clId="{6EC4B9F9-39A8-48AC-9A22-802418FC4D20}" dt="2026-04-26T10:26:01.505" v="64" actId="20577"/>
        <pc:sldMkLst>
          <pc:docMk/>
          <pc:sldMk cId="283421215" sldId="256"/>
        </pc:sldMkLst>
        <pc:spChg chg="mod">
          <ac:chgData name="Head" userId="31bb16b0-240b-4746-b4e7-bf7c3610409a" providerId="ADAL" clId="{6EC4B9F9-39A8-48AC-9A22-802418FC4D20}" dt="2026-04-26T10:25:45.447" v="49" actId="20577"/>
          <ac:spMkLst>
            <pc:docMk/>
            <pc:sldMk cId="283421215" sldId="256"/>
            <ac:spMk id="2" creationId="{5C7C71E3-D72D-4DAA-908D-0E6CA7C9AC28}"/>
          </ac:spMkLst>
        </pc:spChg>
        <pc:spChg chg="mod">
          <ac:chgData name="Head" userId="31bb16b0-240b-4746-b4e7-bf7c3610409a" providerId="ADAL" clId="{6EC4B9F9-39A8-48AC-9A22-802418FC4D20}" dt="2026-04-26T10:26:01.505" v="64" actId="20577"/>
          <ac:spMkLst>
            <pc:docMk/>
            <pc:sldMk cId="283421215" sldId="256"/>
            <ac:spMk id="3" creationId="{BDF2AE20-A1F8-4D24-8D67-C8036E10A248}"/>
          </ac:spMkLst>
        </pc:spChg>
      </pc:sldChg>
      <pc:sldChg chg="delSp modSp mod delAnim">
        <pc:chgData name="Head" userId="31bb16b0-240b-4746-b4e7-bf7c3610409a" providerId="ADAL" clId="{6EC4B9F9-39A8-48AC-9A22-802418FC4D20}" dt="2026-04-26T10:29:03.771" v="244" actId="1076"/>
        <pc:sldMkLst>
          <pc:docMk/>
          <pc:sldMk cId="3156914938" sldId="257"/>
        </pc:sldMkLst>
        <pc:spChg chg="del">
          <ac:chgData name="Head" userId="31bb16b0-240b-4746-b4e7-bf7c3610409a" providerId="ADAL" clId="{6EC4B9F9-39A8-48AC-9A22-802418FC4D20}" dt="2026-04-26T10:28:51.079" v="241" actId="478"/>
          <ac:spMkLst>
            <pc:docMk/>
            <pc:sldMk cId="3156914938" sldId="257"/>
            <ac:spMk id="2" creationId="{00000000-0000-0000-0000-000000000000}"/>
          </ac:spMkLst>
        </pc:spChg>
        <pc:spChg chg="mod">
          <ac:chgData name="Head" userId="31bb16b0-240b-4746-b4e7-bf7c3610409a" providerId="ADAL" clId="{6EC4B9F9-39A8-48AC-9A22-802418FC4D20}" dt="2026-04-26T10:29:03.771" v="244" actId="1076"/>
          <ac:spMkLst>
            <pc:docMk/>
            <pc:sldMk cId="3156914938" sldId="257"/>
            <ac:spMk id="4" creationId="{F16CD6D9-9D4E-4DBB-92FF-549125AE7E69}"/>
          </ac:spMkLst>
        </pc:spChg>
        <pc:spChg chg="mod">
          <ac:chgData name="Head" userId="31bb16b0-240b-4746-b4e7-bf7c3610409a" providerId="ADAL" clId="{6EC4B9F9-39A8-48AC-9A22-802418FC4D20}" dt="2026-04-26T10:28:45.189" v="238" actId="1076"/>
          <ac:spMkLst>
            <pc:docMk/>
            <pc:sldMk cId="3156914938" sldId="257"/>
            <ac:spMk id="5" creationId="{238861C0-CD6A-4297-A607-70295DE06F71}"/>
          </ac:spMkLst>
        </pc:spChg>
        <pc:spChg chg="del mod">
          <ac:chgData name="Head" userId="31bb16b0-240b-4746-b4e7-bf7c3610409a" providerId="ADAL" clId="{6EC4B9F9-39A8-48AC-9A22-802418FC4D20}" dt="2026-04-26T10:28:48.672" v="240" actId="478"/>
          <ac:spMkLst>
            <pc:docMk/>
            <pc:sldMk cId="3156914938" sldId="257"/>
            <ac:spMk id="6" creationId="{00000000-0000-0000-0000-000000000000}"/>
          </ac:spMkLst>
        </pc:spChg>
        <pc:spChg chg="del">
          <ac:chgData name="Head" userId="31bb16b0-240b-4746-b4e7-bf7c3610409a" providerId="ADAL" clId="{6EC4B9F9-39A8-48AC-9A22-802418FC4D20}" dt="2026-04-26T10:28:53.463" v="242" actId="478"/>
          <ac:spMkLst>
            <pc:docMk/>
            <pc:sldMk cId="3156914938" sldId="257"/>
            <ac:spMk id="7" creationId="{00000000-0000-0000-0000-000000000000}"/>
          </ac:spMkLst>
        </pc:spChg>
        <pc:spChg chg="del">
          <ac:chgData name="Head" userId="31bb16b0-240b-4746-b4e7-bf7c3610409a" providerId="ADAL" clId="{6EC4B9F9-39A8-48AC-9A22-802418FC4D20}" dt="2026-04-26T10:28:58.533" v="243" actId="478"/>
          <ac:spMkLst>
            <pc:docMk/>
            <pc:sldMk cId="3156914938" sldId="257"/>
            <ac:spMk id="8" creationId="{00000000-0000-0000-0000-000000000000}"/>
          </ac:spMkLst>
        </pc:spChg>
      </pc:sldChg>
      <pc:sldChg chg="del">
        <pc:chgData name="Head" userId="31bb16b0-240b-4746-b4e7-bf7c3610409a" providerId="ADAL" clId="{6EC4B9F9-39A8-48AC-9A22-802418FC4D20}" dt="2026-04-26T10:40:25.594" v="516" actId="47"/>
        <pc:sldMkLst>
          <pc:docMk/>
          <pc:sldMk cId="2052245483" sldId="258"/>
        </pc:sldMkLst>
      </pc:sldChg>
      <pc:sldChg chg="del">
        <pc:chgData name="Head" userId="31bb16b0-240b-4746-b4e7-bf7c3610409a" providerId="ADAL" clId="{6EC4B9F9-39A8-48AC-9A22-802418FC4D20}" dt="2026-04-26T10:40:26.755" v="517" actId="47"/>
        <pc:sldMkLst>
          <pc:docMk/>
          <pc:sldMk cId="662719990" sldId="259"/>
        </pc:sldMkLst>
      </pc:sldChg>
      <pc:sldChg chg="del">
        <pc:chgData name="Head" userId="31bb16b0-240b-4746-b4e7-bf7c3610409a" providerId="ADAL" clId="{6EC4B9F9-39A8-48AC-9A22-802418FC4D20}" dt="2026-04-26T10:40:27.352" v="518" actId="47"/>
        <pc:sldMkLst>
          <pc:docMk/>
          <pc:sldMk cId="3078771769" sldId="263"/>
        </pc:sldMkLst>
      </pc:sldChg>
      <pc:sldChg chg="del">
        <pc:chgData name="Head" userId="31bb16b0-240b-4746-b4e7-bf7c3610409a" providerId="ADAL" clId="{6EC4B9F9-39A8-48AC-9A22-802418FC4D20}" dt="2026-04-26T10:40:31.899" v="525" actId="47"/>
        <pc:sldMkLst>
          <pc:docMk/>
          <pc:sldMk cId="1480000985" sldId="264"/>
        </pc:sldMkLst>
      </pc:sldChg>
      <pc:sldChg chg="del">
        <pc:chgData name="Head" userId="31bb16b0-240b-4746-b4e7-bf7c3610409a" providerId="ADAL" clId="{6EC4B9F9-39A8-48AC-9A22-802418FC4D20}" dt="2026-04-26T10:40:32.849" v="526" actId="47"/>
        <pc:sldMkLst>
          <pc:docMk/>
          <pc:sldMk cId="4249794926" sldId="266"/>
        </pc:sldMkLst>
      </pc:sldChg>
      <pc:sldChg chg="del">
        <pc:chgData name="Head" userId="31bb16b0-240b-4746-b4e7-bf7c3610409a" providerId="ADAL" clId="{6EC4B9F9-39A8-48AC-9A22-802418FC4D20}" dt="2026-04-26T10:40:33.620" v="527" actId="47"/>
        <pc:sldMkLst>
          <pc:docMk/>
          <pc:sldMk cId="695726395" sldId="267"/>
        </pc:sldMkLst>
      </pc:sldChg>
      <pc:sldChg chg="del">
        <pc:chgData name="Head" userId="31bb16b0-240b-4746-b4e7-bf7c3610409a" providerId="ADAL" clId="{6EC4B9F9-39A8-48AC-9A22-802418FC4D20}" dt="2026-04-26T10:40:30.904" v="524" actId="47"/>
        <pc:sldMkLst>
          <pc:docMk/>
          <pc:sldMk cId="3410962485" sldId="269"/>
        </pc:sldMkLst>
      </pc:sldChg>
      <pc:sldChg chg="del">
        <pc:chgData name="Head" userId="31bb16b0-240b-4746-b4e7-bf7c3610409a" providerId="ADAL" clId="{6EC4B9F9-39A8-48AC-9A22-802418FC4D20}" dt="2026-04-26T10:40:27.917" v="519" actId="47"/>
        <pc:sldMkLst>
          <pc:docMk/>
          <pc:sldMk cId="1002483089" sldId="270"/>
        </pc:sldMkLst>
      </pc:sldChg>
      <pc:sldChg chg="del">
        <pc:chgData name="Head" userId="31bb16b0-240b-4746-b4e7-bf7c3610409a" providerId="ADAL" clId="{6EC4B9F9-39A8-48AC-9A22-802418FC4D20}" dt="2026-04-26T10:40:28.547" v="520" actId="47"/>
        <pc:sldMkLst>
          <pc:docMk/>
          <pc:sldMk cId="3451633053" sldId="271"/>
        </pc:sldMkLst>
      </pc:sldChg>
      <pc:sldChg chg="del">
        <pc:chgData name="Head" userId="31bb16b0-240b-4746-b4e7-bf7c3610409a" providerId="ADAL" clId="{6EC4B9F9-39A8-48AC-9A22-802418FC4D20}" dt="2026-04-26T10:40:29.113" v="521" actId="47"/>
        <pc:sldMkLst>
          <pc:docMk/>
          <pc:sldMk cId="68484003" sldId="272"/>
        </pc:sldMkLst>
      </pc:sldChg>
      <pc:sldChg chg="del">
        <pc:chgData name="Head" userId="31bb16b0-240b-4746-b4e7-bf7c3610409a" providerId="ADAL" clId="{6EC4B9F9-39A8-48AC-9A22-802418FC4D20}" dt="2026-04-26T10:40:29.757" v="522" actId="47"/>
        <pc:sldMkLst>
          <pc:docMk/>
          <pc:sldMk cId="1596854298" sldId="273"/>
        </pc:sldMkLst>
      </pc:sldChg>
      <pc:sldChg chg="del">
        <pc:chgData name="Head" userId="31bb16b0-240b-4746-b4e7-bf7c3610409a" providerId="ADAL" clId="{6EC4B9F9-39A8-48AC-9A22-802418FC4D20}" dt="2026-04-26T10:40:30.338" v="523" actId="47"/>
        <pc:sldMkLst>
          <pc:docMk/>
          <pc:sldMk cId="1485113215" sldId="274"/>
        </pc:sldMkLst>
      </pc:sldChg>
      <pc:sldChg chg="addSp modSp mod">
        <pc:chgData name="Head" userId="31bb16b0-240b-4746-b4e7-bf7c3610409a" providerId="ADAL" clId="{6EC4B9F9-39A8-48AC-9A22-802418FC4D20}" dt="2026-04-26T10:32:55.695" v="284" actId="14100"/>
        <pc:sldMkLst>
          <pc:docMk/>
          <pc:sldMk cId="4193289228" sldId="276"/>
        </pc:sldMkLst>
        <pc:spChg chg="mod">
          <ac:chgData name="Head" userId="31bb16b0-240b-4746-b4e7-bf7c3610409a" providerId="ADAL" clId="{6EC4B9F9-39A8-48AC-9A22-802418FC4D20}" dt="2026-04-26T10:29:16.140" v="275" actId="20577"/>
          <ac:spMkLst>
            <pc:docMk/>
            <pc:sldMk cId="4193289228" sldId="276"/>
            <ac:spMk id="2" creationId="{51841F18-8281-D76C-DA45-B8B90D9D8E24}"/>
          </ac:spMkLst>
        </pc:spChg>
        <pc:picChg chg="add mod">
          <ac:chgData name="Head" userId="31bb16b0-240b-4746-b4e7-bf7c3610409a" providerId="ADAL" clId="{6EC4B9F9-39A8-48AC-9A22-802418FC4D20}" dt="2026-04-26T10:32:26.121" v="280" actId="14100"/>
          <ac:picMkLst>
            <pc:docMk/>
            <pc:sldMk cId="4193289228" sldId="276"/>
            <ac:picMk id="4" creationId="{DA01DBFE-853E-8009-FDDA-FA16433AA38C}"/>
          </ac:picMkLst>
        </pc:picChg>
        <pc:picChg chg="add mod">
          <ac:chgData name="Head" userId="31bb16b0-240b-4746-b4e7-bf7c3610409a" providerId="ADAL" clId="{6EC4B9F9-39A8-48AC-9A22-802418FC4D20}" dt="2026-04-26T10:32:55.695" v="284" actId="14100"/>
          <ac:picMkLst>
            <pc:docMk/>
            <pc:sldMk cId="4193289228" sldId="276"/>
            <ac:picMk id="6" creationId="{6DC5B373-01CB-81CA-578C-72AF3BE288EF}"/>
          </ac:picMkLst>
        </pc:picChg>
      </pc:sldChg>
      <pc:sldChg chg="del">
        <pc:chgData name="Head" userId="31bb16b0-240b-4746-b4e7-bf7c3610409a" providerId="ADAL" clId="{6EC4B9F9-39A8-48AC-9A22-802418FC4D20}" dt="2026-04-26T10:40:06.985" v="480" actId="47"/>
        <pc:sldMkLst>
          <pc:docMk/>
          <pc:sldMk cId="2069316490" sldId="277"/>
        </pc:sldMkLst>
      </pc:sldChg>
      <pc:sldChg chg="del">
        <pc:chgData name="Head" userId="31bb16b0-240b-4746-b4e7-bf7c3610409a" providerId="ADAL" clId="{6EC4B9F9-39A8-48AC-9A22-802418FC4D20}" dt="2026-04-26T10:37:43.532" v="418" actId="47"/>
        <pc:sldMkLst>
          <pc:docMk/>
          <pc:sldMk cId="367211710" sldId="278"/>
        </pc:sldMkLst>
      </pc:sldChg>
      <pc:sldChg chg="del">
        <pc:chgData name="Head" userId="31bb16b0-240b-4746-b4e7-bf7c3610409a" providerId="ADAL" clId="{6EC4B9F9-39A8-48AC-9A22-802418FC4D20}" dt="2026-04-26T10:40:08.099" v="481" actId="47"/>
        <pc:sldMkLst>
          <pc:docMk/>
          <pc:sldMk cId="2769505895" sldId="279"/>
        </pc:sldMkLst>
      </pc:sldChg>
      <pc:sldChg chg="del">
        <pc:chgData name="Head" userId="31bb16b0-240b-4746-b4e7-bf7c3610409a" providerId="ADAL" clId="{6EC4B9F9-39A8-48AC-9A22-802418FC4D20}" dt="2026-04-26T10:40:10.140" v="482" actId="47"/>
        <pc:sldMkLst>
          <pc:docMk/>
          <pc:sldMk cId="631269900" sldId="280"/>
        </pc:sldMkLst>
      </pc:sldChg>
      <pc:sldChg chg="addSp modSp mod">
        <pc:chgData name="Head" userId="31bb16b0-240b-4746-b4e7-bf7c3610409a" providerId="ADAL" clId="{6EC4B9F9-39A8-48AC-9A22-802418FC4D20}" dt="2026-04-26T10:45:53.257" v="634" actId="14100"/>
        <pc:sldMkLst>
          <pc:docMk/>
          <pc:sldMk cId="1948681806" sldId="281"/>
        </pc:sldMkLst>
        <pc:spChg chg="mod">
          <ac:chgData name="Head" userId="31bb16b0-240b-4746-b4e7-bf7c3610409a" providerId="ADAL" clId="{6EC4B9F9-39A8-48AC-9A22-802418FC4D20}" dt="2026-04-26T10:40:18.946" v="514" actId="20577"/>
          <ac:spMkLst>
            <pc:docMk/>
            <pc:sldMk cId="1948681806" sldId="281"/>
            <ac:spMk id="2" creationId="{98B8841F-BA15-1409-AA42-1F10B4631508}"/>
          </ac:spMkLst>
        </pc:spChg>
        <pc:spChg chg="add mod">
          <ac:chgData name="Head" userId="31bb16b0-240b-4746-b4e7-bf7c3610409a" providerId="ADAL" clId="{6EC4B9F9-39A8-48AC-9A22-802418FC4D20}" dt="2026-04-26T10:44:30.721" v="624" actId="20577"/>
          <ac:spMkLst>
            <pc:docMk/>
            <pc:sldMk cId="1948681806" sldId="281"/>
            <ac:spMk id="3" creationId="{CE27C9D6-D6C5-E625-F66E-5636FD22DBE5}"/>
          </ac:spMkLst>
        </pc:spChg>
        <pc:picChg chg="add mod">
          <ac:chgData name="Head" userId="31bb16b0-240b-4746-b4e7-bf7c3610409a" providerId="ADAL" clId="{6EC4B9F9-39A8-48AC-9A22-802418FC4D20}" dt="2026-04-26T10:45:07.316" v="630" actId="14100"/>
          <ac:picMkLst>
            <pc:docMk/>
            <pc:sldMk cId="1948681806" sldId="281"/>
            <ac:picMk id="5" creationId="{E1AE5F67-CEC2-DBBA-13C9-FA079DF5D09F}"/>
          </ac:picMkLst>
        </pc:picChg>
        <pc:picChg chg="add mod">
          <ac:chgData name="Head" userId="31bb16b0-240b-4746-b4e7-bf7c3610409a" providerId="ADAL" clId="{6EC4B9F9-39A8-48AC-9A22-802418FC4D20}" dt="2026-04-26T10:45:53.257" v="634" actId="14100"/>
          <ac:picMkLst>
            <pc:docMk/>
            <pc:sldMk cId="1948681806" sldId="281"/>
            <ac:picMk id="7" creationId="{831B4316-6343-D781-07D9-9D05677929F8}"/>
          </ac:picMkLst>
        </pc:picChg>
      </pc:sldChg>
      <pc:sldChg chg="del">
        <pc:chgData name="Head" userId="31bb16b0-240b-4746-b4e7-bf7c3610409a" providerId="ADAL" clId="{6EC4B9F9-39A8-48AC-9A22-802418FC4D20}" dt="2026-04-26T10:40:24.098" v="515" actId="47"/>
        <pc:sldMkLst>
          <pc:docMk/>
          <pc:sldMk cId="2061655810" sldId="282"/>
        </pc:sldMkLst>
      </pc:sldChg>
      <pc:sldChg chg="new del ord">
        <pc:chgData name="Head" userId="31bb16b0-240b-4746-b4e7-bf7c3610409a" providerId="ADAL" clId="{6EC4B9F9-39A8-48AC-9A22-802418FC4D20}" dt="2026-04-26T10:33:12.564" v="289" actId="47"/>
        <pc:sldMkLst>
          <pc:docMk/>
          <pc:sldMk cId="4189097406" sldId="283"/>
        </pc:sldMkLst>
      </pc:sldChg>
      <pc:sldChg chg="addSp delSp modSp add mod modClrScheme delAnim chgLayout">
        <pc:chgData name="Head" userId="31bb16b0-240b-4746-b4e7-bf7c3610409a" providerId="ADAL" clId="{6EC4B9F9-39A8-48AC-9A22-802418FC4D20}" dt="2026-04-26T10:37:35.606" v="417" actId="20577"/>
        <pc:sldMkLst>
          <pc:docMk/>
          <pc:sldMk cId="3899391443" sldId="284"/>
        </pc:sldMkLst>
        <pc:spChg chg="add del mod ord">
          <ac:chgData name="Head" userId="31bb16b0-240b-4746-b4e7-bf7c3610409a" providerId="ADAL" clId="{6EC4B9F9-39A8-48AC-9A22-802418FC4D20}" dt="2026-04-26T10:34:19.111" v="355" actId="700"/>
          <ac:spMkLst>
            <pc:docMk/>
            <pc:sldMk cId="3899391443" sldId="284"/>
            <ac:spMk id="2" creationId="{BFC28E14-6D13-0984-8B36-7ECC421646E1}"/>
          </ac:spMkLst>
        </pc:spChg>
        <pc:spChg chg="add del mod ord">
          <ac:chgData name="Head" userId="31bb16b0-240b-4746-b4e7-bf7c3610409a" providerId="ADAL" clId="{6EC4B9F9-39A8-48AC-9A22-802418FC4D20}" dt="2026-04-26T10:34:19.111" v="355" actId="700"/>
          <ac:spMkLst>
            <pc:docMk/>
            <pc:sldMk cId="3899391443" sldId="284"/>
            <ac:spMk id="3" creationId="{87EAE405-0242-1A1D-5FA3-333914415721}"/>
          </ac:spMkLst>
        </pc:spChg>
        <pc:spChg chg="del mod">
          <ac:chgData name="Head" userId="31bb16b0-240b-4746-b4e7-bf7c3610409a" providerId="ADAL" clId="{6EC4B9F9-39A8-48AC-9A22-802418FC4D20}" dt="2026-04-26T10:34:02.176" v="353" actId="478"/>
          <ac:spMkLst>
            <pc:docMk/>
            <pc:sldMk cId="3899391443" sldId="284"/>
            <ac:spMk id="4" creationId="{5D08C208-9C17-501F-6D0F-87A584FD76CF}"/>
          </ac:spMkLst>
        </pc:spChg>
        <pc:spChg chg="mod">
          <ac:chgData name="Head" userId="31bb16b0-240b-4746-b4e7-bf7c3610409a" providerId="ADAL" clId="{6EC4B9F9-39A8-48AC-9A22-802418FC4D20}" dt="2026-04-26T10:34:25.152" v="357" actId="20578"/>
          <ac:spMkLst>
            <pc:docMk/>
            <pc:sldMk cId="3899391443" sldId="284"/>
            <ac:spMk id="5" creationId="{C533D63D-2AFA-53A7-82D6-079C43FD879F}"/>
          </ac:spMkLst>
        </pc:spChg>
        <pc:spChg chg="add mod ord">
          <ac:chgData name="Head" userId="31bb16b0-240b-4746-b4e7-bf7c3610409a" providerId="ADAL" clId="{6EC4B9F9-39A8-48AC-9A22-802418FC4D20}" dt="2026-04-26T10:34:38.521" v="361" actId="255"/>
          <ac:spMkLst>
            <pc:docMk/>
            <pc:sldMk cId="3899391443" sldId="284"/>
            <ac:spMk id="6" creationId="{5207C551-5132-9504-876D-C0C6D8EA8AD5}"/>
          </ac:spMkLst>
        </pc:spChg>
        <pc:spChg chg="add mod ord">
          <ac:chgData name="Head" userId="31bb16b0-240b-4746-b4e7-bf7c3610409a" providerId="ADAL" clId="{6EC4B9F9-39A8-48AC-9A22-802418FC4D20}" dt="2026-04-26T10:37:35.606" v="417" actId="20577"/>
          <ac:spMkLst>
            <pc:docMk/>
            <pc:sldMk cId="3899391443" sldId="284"/>
            <ac:spMk id="7" creationId="{6A15BEF1-867A-28DA-BB41-F886AA16E9FD}"/>
          </ac:spMkLst>
        </pc:spChg>
      </pc:sldChg>
      <pc:sldChg chg="addSp delSp modSp add mod">
        <pc:chgData name="Head" userId="31bb16b0-240b-4746-b4e7-bf7c3610409a" providerId="ADAL" clId="{6EC4B9F9-39A8-48AC-9A22-802418FC4D20}" dt="2026-04-26T10:38:19.362" v="446" actId="14100"/>
        <pc:sldMkLst>
          <pc:docMk/>
          <pc:sldMk cId="2516831209" sldId="285"/>
        </pc:sldMkLst>
        <pc:spChg chg="mod">
          <ac:chgData name="Head" userId="31bb16b0-240b-4746-b4e7-bf7c3610409a" providerId="ADAL" clId="{6EC4B9F9-39A8-48AC-9A22-802418FC4D20}" dt="2026-04-26T10:38:13.351" v="443" actId="14100"/>
          <ac:spMkLst>
            <pc:docMk/>
            <pc:sldMk cId="2516831209" sldId="285"/>
            <ac:spMk id="6" creationId="{48788F90-0C82-8BB6-AB96-7A26E771B181}"/>
          </ac:spMkLst>
        </pc:spChg>
        <pc:spChg chg="del mod">
          <ac:chgData name="Head" userId="31bb16b0-240b-4746-b4e7-bf7c3610409a" providerId="ADAL" clId="{6EC4B9F9-39A8-48AC-9A22-802418FC4D20}" dt="2026-04-26T10:37:58.889" v="421"/>
          <ac:spMkLst>
            <pc:docMk/>
            <pc:sldMk cId="2516831209" sldId="285"/>
            <ac:spMk id="7" creationId="{89F9D142-DF12-2F15-622F-EE92575A3605}"/>
          </ac:spMkLst>
        </pc:spChg>
        <pc:picChg chg="add mod">
          <ac:chgData name="Head" userId="31bb16b0-240b-4746-b4e7-bf7c3610409a" providerId="ADAL" clId="{6EC4B9F9-39A8-48AC-9A22-802418FC4D20}" dt="2026-04-26T10:38:19.362" v="446" actId="14100"/>
          <ac:picMkLst>
            <pc:docMk/>
            <pc:sldMk cId="2516831209" sldId="285"/>
            <ac:picMk id="2" creationId="{60E7BCBE-412F-BE8C-D03F-4EBA6E9AD229}"/>
          </ac:picMkLst>
        </pc:picChg>
      </pc:sldChg>
      <pc:sldChg chg="addSp delSp modSp add mod">
        <pc:chgData name="Head" userId="31bb16b0-240b-4746-b4e7-bf7c3610409a" providerId="ADAL" clId="{6EC4B9F9-39A8-48AC-9A22-802418FC4D20}" dt="2026-04-26T10:39:53.421" v="468" actId="20577"/>
        <pc:sldMkLst>
          <pc:docMk/>
          <pc:sldMk cId="1882905724" sldId="286"/>
        </pc:sldMkLst>
        <pc:spChg chg="add del mod">
          <ac:chgData name="Head" userId="31bb16b0-240b-4746-b4e7-bf7c3610409a" providerId="ADAL" clId="{6EC4B9F9-39A8-48AC-9A22-802418FC4D20}" dt="2026-04-26T10:39:37.894" v="450"/>
          <ac:spMkLst>
            <pc:docMk/>
            <pc:sldMk cId="1882905724" sldId="286"/>
            <ac:spMk id="4" creationId="{2FE566D6-0492-C298-2934-E214815C9A7C}"/>
          </ac:spMkLst>
        </pc:spChg>
        <pc:spChg chg="mod">
          <ac:chgData name="Head" userId="31bb16b0-240b-4746-b4e7-bf7c3610409a" providerId="ADAL" clId="{6EC4B9F9-39A8-48AC-9A22-802418FC4D20}" dt="2026-04-26T10:39:53.421" v="468" actId="20577"/>
          <ac:spMkLst>
            <pc:docMk/>
            <pc:sldMk cId="1882905724" sldId="286"/>
            <ac:spMk id="6" creationId="{5CDF3F91-2A7A-BE55-6597-BF1DAEF66F17}"/>
          </ac:spMkLst>
        </pc:spChg>
        <pc:picChg chg="del mod">
          <ac:chgData name="Head" userId="31bb16b0-240b-4746-b4e7-bf7c3610409a" providerId="ADAL" clId="{6EC4B9F9-39A8-48AC-9A22-802418FC4D20}" dt="2026-04-26T10:39:35.750" v="449" actId="478"/>
          <ac:picMkLst>
            <pc:docMk/>
            <pc:sldMk cId="1882905724" sldId="286"/>
            <ac:picMk id="2" creationId="{EB1D5F9E-DAED-8B13-0191-8C3B3815F793}"/>
          </ac:picMkLst>
        </pc:picChg>
        <pc:picChg chg="add mod">
          <ac:chgData name="Head" userId="31bb16b0-240b-4746-b4e7-bf7c3610409a" providerId="ADAL" clId="{6EC4B9F9-39A8-48AC-9A22-802418FC4D20}" dt="2026-04-26T10:39:48.081" v="454" actId="1076"/>
          <ac:picMkLst>
            <pc:docMk/>
            <pc:sldMk cId="1882905724" sldId="286"/>
            <ac:picMk id="7" creationId="{5F2B8289-573C-73BC-1857-61E9BE6F5085}"/>
          </ac:picMkLst>
        </pc:picChg>
      </pc:sldChg>
      <pc:sldChg chg="modSp add mod">
        <pc:chgData name="Head" userId="31bb16b0-240b-4746-b4e7-bf7c3610409a" providerId="ADAL" clId="{6EC4B9F9-39A8-48AC-9A22-802418FC4D20}" dt="2026-04-26T10:40:02.744" v="479" actId="20577"/>
        <pc:sldMkLst>
          <pc:docMk/>
          <pc:sldMk cId="4204296802" sldId="287"/>
        </pc:sldMkLst>
        <pc:spChg chg="mod">
          <ac:chgData name="Head" userId="31bb16b0-240b-4746-b4e7-bf7c3610409a" providerId="ADAL" clId="{6EC4B9F9-39A8-48AC-9A22-802418FC4D20}" dt="2026-04-26T10:40:02.744" v="479" actId="20577"/>
          <ac:spMkLst>
            <pc:docMk/>
            <pc:sldMk cId="4204296802" sldId="287"/>
            <ac:spMk id="6" creationId="{6D98C85D-4DAE-470B-72DB-BE25F98E5751}"/>
          </ac:spMkLst>
        </pc:spChg>
      </pc:sldChg>
      <pc:sldChg chg="delSp modSp add mod">
        <pc:chgData name="Head" userId="31bb16b0-240b-4746-b4e7-bf7c3610409a" providerId="ADAL" clId="{6EC4B9F9-39A8-48AC-9A22-802418FC4D20}" dt="2026-04-26T10:46:19.947" v="675" actId="20577"/>
        <pc:sldMkLst>
          <pc:docMk/>
          <pc:sldMk cId="3711484081" sldId="288"/>
        </pc:sldMkLst>
        <pc:spChg chg="mod">
          <ac:chgData name="Head" userId="31bb16b0-240b-4746-b4e7-bf7c3610409a" providerId="ADAL" clId="{6EC4B9F9-39A8-48AC-9A22-802418FC4D20}" dt="2026-04-26T10:46:19.947" v="675" actId="20577"/>
          <ac:spMkLst>
            <pc:docMk/>
            <pc:sldMk cId="3711484081" sldId="288"/>
            <ac:spMk id="3" creationId="{A211E5A5-1DC2-ADBD-7EC0-41EF9F0A76C7}"/>
          </ac:spMkLst>
        </pc:spChg>
        <pc:picChg chg="del">
          <ac:chgData name="Head" userId="31bb16b0-240b-4746-b4e7-bf7c3610409a" providerId="ADAL" clId="{6EC4B9F9-39A8-48AC-9A22-802418FC4D20}" dt="2026-04-26T10:46:01.104" v="636" actId="478"/>
          <ac:picMkLst>
            <pc:docMk/>
            <pc:sldMk cId="3711484081" sldId="288"/>
            <ac:picMk id="5" creationId="{F434A8C6-7972-48B3-5D26-ADF4E97EC2F9}"/>
          </ac:picMkLst>
        </pc:picChg>
        <pc:picChg chg="del">
          <ac:chgData name="Head" userId="31bb16b0-240b-4746-b4e7-bf7c3610409a" providerId="ADAL" clId="{6EC4B9F9-39A8-48AC-9A22-802418FC4D20}" dt="2026-04-26T10:46:02.376" v="637" actId="478"/>
          <ac:picMkLst>
            <pc:docMk/>
            <pc:sldMk cId="3711484081" sldId="288"/>
            <ac:picMk id="7" creationId="{575DE0E0-9EF0-403E-B52A-358191005E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4609862E-48F9-45AC-8D44-67A0268A79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ABEC335A-D1CD-4687-AB54-7E9FEC72BC2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32691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7C71E3-D72D-4DAA-908D-0E6CA7C9A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886" y="685799"/>
            <a:ext cx="7077667" cy="4892676"/>
          </a:xfrm>
        </p:spPr>
        <p:txBody>
          <a:bodyPr anchor="ctr">
            <a:normAutofit/>
          </a:bodyPr>
          <a:lstStyle/>
          <a:p>
            <a:r>
              <a:rPr lang="en-GB" b="1" dirty="0"/>
              <a:t>Knowledge organizers and learning in the classroom.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2AE20-A1F8-4D24-8D67-C8036E10A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685800"/>
            <a:ext cx="2888773" cy="4892675"/>
          </a:xfrm>
        </p:spPr>
        <p:txBody>
          <a:bodyPr anchor="ctr">
            <a:normAutofit/>
          </a:bodyPr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Friday 8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May</a:t>
            </a:r>
          </a:p>
          <a:p>
            <a:pPr algn="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79067-A9AC-ECFE-536A-8519D96F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72343" cy="20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21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6CD6D9-9D4E-4DBB-92FF-549125AE7E69}"/>
              </a:ext>
            </a:extLst>
          </p:cNvPr>
          <p:cNvSpPr/>
          <p:nvPr/>
        </p:nvSpPr>
        <p:spPr>
          <a:xfrm>
            <a:off x="2191826" y="168768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eaLnBrk="0" hangingPunct="0">
              <a:spcBef>
                <a:spcPts val="359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8940" algn="l"/>
              </a:tabLst>
            </a:pP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Understand what a knowledge organizer is.</a:t>
            </a:r>
          </a:p>
          <a:p>
            <a:pPr marL="457200" lvl="0" indent="-457200" eaLnBrk="0" hangingPunct="0">
              <a:spcBef>
                <a:spcPts val="359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8940" algn="l"/>
              </a:tabLst>
            </a:pP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How we use key vocabulary and assessment.</a:t>
            </a:r>
          </a:p>
          <a:p>
            <a:pPr marL="457200" lvl="0" indent="-457200" eaLnBrk="0" hangingPunct="0">
              <a:spcBef>
                <a:spcPts val="359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8940" algn="l"/>
              </a:tabLst>
            </a:pP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How this links into classroom practice.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8861C0-CD6A-4297-A607-70295DE06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76" y="10345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5361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Aims of the session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851FB3-84C9-7ABE-5E1E-73598FF5D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7"/>
            <a:ext cx="1871634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149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841F18-8281-D76C-DA45-B8B90D9D8E24}"/>
              </a:ext>
            </a:extLst>
          </p:cNvPr>
          <p:cNvSpPr txBox="1"/>
          <p:nvPr/>
        </p:nvSpPr>
        <p:spPr>
          <a:xfrm>
            <a:off x="985520" y="629920"/>
            <a:ext cx="1022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a knowledge organizer?</a:t>
            </a:r>
          </a:p>
          <a:p>
            <a:endParaRPr lang="en-GB" sz="3200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1DBFE-853E-8009-FDDA-FA16433AA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1445528"/>
            <a:ext cx="5273766" cy="4215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5B373-01CB-81CA-578C-72AF3BE28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86" y="1445527"/>
            <a:ext cx="5552984" cy="42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8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C685C-5676-F60E-8D0D-1BE905A87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533D63D-2AFA-53A7-82D6-079C43FD8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76" y="1101556"/>
            <a:ext cx="196411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5361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769631-EE58-59CF-A9CF-3AA3FF83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7"/>
            <a:ext cx="1871634" cy="203014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07C551-5132-9504-876D-C0C6D8EA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4800" b="1" cap="none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Which subjects?</a:t>
            </a:r>
            <a:br>
              <a:rPr lang="en-GB" altLang="en-US" sz="4800" b="1" cap="none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4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15BEF1-867A-28DA-BB41-F886AA16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926" y="863601"/>
            <a:ext cx="8534400" cy="3354010"/>
          </a:xfrm>
        </p:spPr>
        <p:txBody>
          <a:bodyPr/>
          <a:lstStyle/>
          <a:p>
            <a:r>
              <a:rPr lang="en-GB" dirty="0"/>
              <a:t>Science.</a:t>
            </a:r>
          </a:p>
          <a:p>
            <a:r>
              <a:rPr lang="en-GB" dirty="0"/>
              <a:t>History.</a:t>
            </a:r>
          </a:p>
          <a:p>
            <a:r>
              <a:rPr lang="en-GB" dirty="0"/>
              <a:t>Geography.</a:t>
            </a:r>
          </a:p>
          <a:p>
            <a:r>
              <a:rPr lang="en-GB" dirty="0"/>
              <a:t>RE.</a:t>
            </a:r>
          </a:p>
          <a:p>
            <a:r>
              <a:rPr lang="en-GB" dirty="0"/>
              <a:t>PSHE.</a:t>
            </a:r>
          </a:p>
          <a:p>
            <a:r>
              <a:rPr lang="en-GB" dirty="0"/>
              <a:t>Computing.</a:t>
            </a:r>
          </a:p>
        </p:txBody>
      </p:sp>
    </p:spTree>
    <p:extLst>
      <p:ext uri="{BB962C8B-B14F-4D97-AF65-F5344CB8AC3E}">
        <p14:creationId xmlns:p14="http://schemas.microsoft.com/office/powerpoint/2010/main" val="3899391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AA156-76CC-387B-D9E3-B5D10A67E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2A38000-3B72-D282-7920-C0DA16AC7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76" y="1101556"/>
            <a:ext cx="196411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5361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8B8824-EF25-A4C5-1148-5CFDBF1F7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7"/>
            <a:ext cx="1871634" cy="203014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8788F90-0C82-8BB6-AB96-7A26E771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63886"/>
            <a:ext cx="8534400" cy="1030513"/>
          </a:xfrm>
        </p:spPr>
        <p:txBody>
          <a:bodyPr>
            <a:noAutofit/>
          </a:bodyPr>
          <a:lstStyle/>
          <a:p>
            <a:r>
              <a:rPr lang="en-GB" altLang="en-US" sz="4800" b="1" cap="none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Vocabulary.</a:t>
            </a:r>
            <a:endParaRPr lang="en-GB" sz="4800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0E7BCBE-412F-BE8C-D03F-4EBA6E9AD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6513" y="90714"/>
            <a:ext cx="9263743" cy="50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31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C98F9-FDB0-E782-71F5-E8A0E2B08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6CC7E6C-C506-1FAC-765D-B36E62C5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76" y="1101556"/>
            <a:ext cx="196411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5361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8CEE82-FD5D-0BF8-83EA-CB3BABED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7"/>
            <a:ext cx="1871634" cy="203014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CDF3F91-2A7A-BE55-6597-BF1DAEF6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63886"/>
            <a:ext cx="8534400" cy="1030513"/>
          </a:xfrm>
        </p:spPr>
        <p:txBody>
          <a:bodyPr>
            <a:noAutofit/>
          </a:bodyPr>
          <a:lstStyle/>
          <a:p>
            <a:r>
              <a:rPr lang="en-GB" altLang="en-US" sz="4800" b="1" cap="none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Key knowledge.</a:t>
            </a:r>
            <a:endParaRPr lang="en-GB" sz="4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2B8289-573C-73BC-1857-61E9BE6F5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4859" y="0"/>
            <a:ext cx="9696141" cy="50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05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D893A-D5FD-2958-D3E9-291BC7216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4A65F9D-66A7-E47E-144E-18E411C71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76" y="1101556"/>
            <a:ext cx="196411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5361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913F8F-F24E-B1FB-8512-7F33FC0A1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7"/>
            <a:ext cx="1871634" cy="203014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D98C85D-4DAE-470B-72DB-BE25F98E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63886"/>
            <a:ext cx="8534400" cy="1030513"/>
          </a:xfrm>
        </p:spPr>
        <p:txBody>
          <a:bodyPr>
            <a:noAutofit/>
          </a:bodyPr>
          <a:lstStyle/>
          <a:p>
            <a:r>
              <a:rPr lang="en-GB" altLang="en-US" sz="4800" b="1" cap="none" dirty="0">
                <a:ln>
                  <a:noFill/>
                </a:ln>
                <a:latin typeface="Calibri" panose="020F0502020204030204" pitchFamily="34" charset="0"/>
                <a:cs typeface="Calibri" panose="020F0502020204030204" pitchFamily="34" charset="0"/>
              </a:rPr>
              <a:t>Assessment.</a:t>
            </a:r>
            <a:endParaRPr lang="en-GB" sz="4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55BBFF-5C5B-33D1-7DB5-8E99EF304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4859" y="0"/>
            <a:ext cx="9696141" cy="504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6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2D800-B8AF-100A-886A-21CF09DB9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8841F-BA15-1409-AA42-1F10B4631508}"/>
              </a:ext>
            </a:extLst>
          </p:cNvPr>
          <p:cNvSpPr txBox="1"/>
          <p:nvPr/>
        </p:nvSpPr>
        <p:spPr>
          <a:xfrm>
            <a:off x="985520" y="629920"/>
            <a:ext cx="1022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800" dirty="0"/>
              <a:t>Learning in the classroom.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CE27C9D6-D6C5-E625-F66E-5636FD22DBE5}"/>
              </a:ext>
            </a:extLst>
          </p:cNvPr>
          <p:cNvSpPr txBox="1">
            <a:spLocks/>
          </p:cNvSpPr>
          <p:nvPr/>
        </p:nvSpPr>
        <p:spPr>
          <a:xfrm>
            <a:off x="985520" y="1854201"/>
            <a:ext cx="8534400" cy="335401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Every lesson has:</a:t>
            </a:r>
          </a:p>
          <a:p>
            <a:r>
              <a:rPr lang="en-GB" dirty="0"/>
              <a:t>Retrieval practice- recall.</a:t>
            </a:r>
          </a:p>
          <a:p>
            <a:r>
              <a:rPr lang="en-GB" dirty="0"/>
              <a:t>Learning objective= LO.</a:t>
            </a:r>
          </a:p>
          <a:p>
            <a:r>
              <a:rPr lang="en-GB" dirty="0"/>
              <a:t>Key vocabulary.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E5F67-CEC2-DBBA-13C9-FA079DF5D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720" y="1649789"/>
            <a:ext cx="4794794" cy="2105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B4316-6343-D781-07D9-9D0567792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879" y="3657866"/>
            <a:ext cx="4159677" cy="23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8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FC368-3A0E-9E21-572F-6451EE225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2EE38-FB1F-1EFE-37BB-A8FDDE90F3CE}"/>
              </a:ext>
            </a:extLst>
          </p:cNvPr>
          <p:cNvSpPr txBox="1"/>
          <p:nvPr/>
        </p:nvSpPr>
        <p:spPr>
          <a:xfrm>
            <a:off x="985520" y="629920"/>
            <a:ext cx="1022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800" dirty="0"/>
              <a:t>Learning in the classroom.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211E5A5-1DC2-ADBD-7EC0-41EF9F0A76C7}"/>
              </a:ext>
            </a:extLst>
          </p:cNvPr>
          <p:cNvSpPr txBox="1">
            <a:spLocks/>
          </p:cNvSpPr>
          <p:nvPr/>
        </p:nvSpPr>
        <p:spPr>
          <a:xfrm>
            <a:off x="985520" y="1854201"/>
            <a:ext cx="8534400" cy="335401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Every lesson has:</a:t>
            </a:r>
          </a:p>
          <a:p>
            <a:r>
              <a:rPr lang="en-GB" dirty="0"/>
              <a:t>Modelling.</a:t>
            </a:r>
          </a:p>
          <a:p>
            <a:r>
              <a:rPr lang="en-GB" dirty="0"/>
              <a:t>Core questioning.</a:t>
            </a:r>
          </a:p>
          <a:p>
            <a:r>
              <a:rPr lang="en-GB"/>
              <a:t>Task.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48408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105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Slice</vt:lpstr>
      <vt:lpstr>Knowledge organizers and learning in the classroom. </vt:lpstr>
      <vt:lpstr>PowerPoint Presentation</vt:lpstr>
      <vt:lpstr>PowerPoint Presentation</vt:lpstr>
      <vt:lpstr>Which subjects? </vt:lpstr>
      <vt:lpstr>Vocabulary.</vt:lpstr>
      <vt:lpstr>Key knowledge.</vt:lpstr>
      <vt:lpstr>Assessment.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Anti-Bullying Workshop</dc:title>
  <dc:creator>Sarah Knight</dc:creator>
  <cp:lastModifiedBy>Head</cp:lastModifiedBy>
  <cp:revision>2</cp:revision>
  <dcterms:created xsi:type="dcterms:W3CDTF">2017-11-21T18:34:32Z</dcterms:created>
  <dcterms:modified xsi:type="dcterms:W3CDTF">2026-04-26T10:46:22Z</dcterms:modified>
</cp:coreProperties>
</file>